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2.svg" ContentType="image/svg+xml"/>
  <Override PartName="/ppt/media/image4.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8" r:id="rId4"/>
    <p:sldId id="259" r:id="rId5"/>
    <p:sldId id="260" r:id="rId6"/>
    <p:sldId id="261" r:id="rId7"/>
    <p:sldId id="262" r:id="rId9"/>
    <p:sldId id="263" r:id="rId10"/>
    <p:sldId id="264" r:id="rId11"/>
    <p:sldId id="269" r:id="rId12"/>
    <p:sldId id="272" r:id="rId13"/>
    <p:sldId id="270"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6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08.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5" Type="http://schemas.openxmlformats.org/officeDocument/2006/relationships/tags" Target="../tags/tag17.xml"/><Relationship Id="rId24" Type="http://schemas.openxmlformats.org/officeDocument/2006/relationships/image" Target="../media/image7.jpeg"/><Relationship Id="rId23" Type="http://schemas.openxmlformats.org/officeDocument/2006/relationships/tags" Target="../tags/tag16.xml"/><Relationship Id="rId22" Type="http://schemas.openxmlformats.org/officeDocument/2006/relationships/tags" Target="../tags/tag15.xml"/><Relationship Id="rId21" Type="http://schemas.openxmlformats.org/officeDocument/2006/relationships/tags" Target="../tags/tag14.xml"/><Relationship Id="rId20" Type="http://schemas.openxmlformats.org/officeDocument/2006/relationships/tags" Target="../tags/tag13.xml"/><Relationship Id="rId2" Type="http://schemas.openxmlformats.org/officeDocument/2006/relationships/tags" Target="../tags/tag1.xml"/><Relationship Id="rId19" Type="http://schemas.openxmlformats.org/officeDocument/2006/relationships/image" Target="../media/image6.svg"/><Relationship Id="rId18" Type="http://schemas.openxmlformats.org/officeDocument/2006/relationships/image" Target="../media/image5.png"/><Relationship Id="rId17" Type="http://schemas.openxmlformats.org/officeDocument/2006/relationships/tags" Target="../tags/tag12.xml"/><Relationship Id="rId16" Type="http://schemas.openxmlformats.org/officeDocument/2006/relationships/image" Target="../media/image4.svg"/><Relationship Id="rId15" Type="http://schemas.openxmlformats.org/officeDocument/2006/relationships/image" Target="../media/image3.png"/><Relationship Id="rId14" Type="http://schemas.openxmlformats.org/officeDocument/2006/relationships/tags" Target="../tags/tag11.xml"/><Relationship Id="rId13" Type="http://schemas.openxmlformats.org/officeDocument/2006/relationships/image" Target="../media/image2.svg"/><Relationship Id="rId12" Type="http://schemas.openxmlformats.org/officeDocument/2006/relationships/image" Target="../media/image1.png"/><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8.png"/><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image" Target="../media/image13.jpeg"/><Relationship Id="rId2" Type="http://schemas.openxmlformats.org/officeDocument/2006/relationships/tags" Target="../tags/tag7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image" Target="../media/image8.png"/><Relationship Id="rId2" Type="http://schemas.openxmlformats.org/officeDocument/2006/relationships/tags" Target="../tags/tag8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image" Target="../media/image8.png"/><Relationship Id="rId5" Type="http://schemas.openxmlformats.org/officeDocument/2006/relationships/tags" Target="../tags/tag93.xml"/><Relationship Id="rId4" Type="http://schemas.openxmlformats.org/officeDocument/2006/relationships/image" Target="../media/image14.png"/><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15.png"/><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image" Target="../media/image16.png"/><Relationship Id="rId3" Type="http://schemas.openxmlformats.org/officeDocument/2006/relationships/tags" Target="../tags/tag108.xml"/><Relationship Id="rId2" Type="http://schemas.openxmlformats.org/officeDocument/2006/relationships/tags" Target="../tags/tag107.xml"/><Relationship Id="rId10" Type="http://schemas.openxmlformats.org/officeDocument/2006/relationships/tags" Target="../tags/tag11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8.png"/><Relationship Id="rId3" Type="http://schemas.openxmlformats.org/officeDocument/2006/relationships/tags" Target="../tags/tag116.xml"/><Relationship Id="rId2" Type="http://schemas.openxmlformats.org/officeDocument/2006/relationships/tags" Target="../tags/tag115.xml"/><Relationship Id="rId10" Type="http://schemas.openxmlformats.org/officeDocument/2006/relationships/tags" Target="../tags/tag12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image" Target="../media/image16.png"/><Relationship Id="rId3" Type="http://schemas.openxmlformats.org/officeDocument/2006/relationships/tags" Target="../tags/tag124.xml"/><Relationship Id="rId2" Type="http://schemas.openxmlformats.org/officeDocument/2006/relationships/tags" Target="../tags/tag123.xml"/><Relationship Id="rId13" Type="http://schemas.openxmlformats.org/officeDocument/2006/relationships/tags" Target="../tags/tag133.xml"/><Relationship Id="rId12" Type="http://schemas.openxmlformats.org/officeDocument/2006/relationships/tags" Target="../tags/tag132.xml"/><Relationship Id="rId11" Type="http://schemas.openxmlformats.org/officeDocument/2006/relationships/tags" Target="../tags/tag131.xml"/><Relationship Id="rId10" Type="http://schemas.openxmlformats.org/officeDocument/2006/relationships/tags" Target="../tags/tag130.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image" Target="../media/image8.png"/><Relationship Id="rId5" Type="http://schemas.openxmlformats.org/officeDocument/2006/relationships/tags" Target="../tags/tag136.xml"/><Relationship Id="rId4" Type="http://schemas.openxmlformats.org/officeDocument/2006/relationships/image" Target="../media/image17.png"/><Relationship Id="rId3" Type="http://schemas.openxmlformats.org/officeDocument/2006/relationships/tags" Target="../tags/tag135.xml"/><Relationship Id="rId2" Type="http://schemas.openxmlformats.org/officeDocument/2006/relationships/tags" Target="../tags/tag134.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8.png"/><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1" Type="http://schemas.openxmlformats.org/officeDocument/2006/relationships/image" Target="../media/image10.jpeg"/><Relationship Id="rId10" Type="http://schemas.openxmlformats.org/officeDocument/2006/relationships/tags" Target="../tags/tag3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image" Target="../media/image8.png"/><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8.png"/><Relationship Id="rId2" Type="http://schemas.openxmlformats.org/officeDocument/2006/relationships/tags" Target="../tags/tag39.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12.jpe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11.png"/><Relationship Id="rId2" Type="http://schemas.openxmlformats.org/officeDocument/2006/relationships/tags" Target="../tags/tag48.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8.png"/><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8.png"/><Relationship Id="rId2"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421640" y="1701001"/>
            <a:ext cx="5592445" cy="1456220"/>
          </a:xfrm>
        </p:spPr>
        <p:txBody>
          <a:bodyPr lIns="90000" tIns="46800" rIns="90000" bIns="0" anchor="b" anchorCtr="0">
            <a:normAutofit/>
          </a:bodyPr>
          <a:lstStyle>
            <a:lvl1pPr algn="l">
              <a:defRPr sz="46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3"/>
            </p:custDataLst>
          </p:nvPr>
        </p:nvSpPr>
        <p:spPr>
          <a:xfrm>
            <a:off x="421641" y="3285491"/>
            <a:ext cx="5592444" cy="596696"/>
          </a:xfrm>
        </p:spPr>
        <p:txBody>
          <a:bodyPr lIns="90000" tIns="0" rIns="90000" bIns="46800">
            <a:normAutofit/>
          </a:bodyPr>
          <a:lstStyle>
            <a:lvl1pPr marL="0" indent="0" algn="l"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空心弧 6"/>
          <p:cNvSpPr/>
          <p:nvPr userDrawn="1">
            <p:custDataLst>
              <p:tags r:id="rId7"/>
            </p:custDataLst>
          </p:nvPr>
        </p:nvSpPr>
        <p:spPr>
          <a:xfrm rot="18480000">
            <a:off x="5702935" y="4322445"/>
            <a:ext cx="1007745" cy="1007745"/>
          </a:xfrm>
          <a:prstGeom prst="blockArc">
            <a:avLst>
              <a:gd name="adj1" fmla="val 10800000"/>
              <a:gd name="adj2" fmla="val 21307234"/>
              <a:gd name="adj3" fmla="val 8876"/>
            </a:avLst>
          </a:prstGeom>
          <a:solidFill>
            <a:srgbClr val="A0C3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userDrawn="1">
            <p:custDataLst>
              <p:tags r:id="rId8"/>
            </p:custDataLst>
          </p:nvPr>
        </p:nvSpPr>
        <p:spPr>
          <a:xfrm flipH="1">
            <a:off x="635" y="6423660"/>
            <a:ext cx="12191365" cy="4343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1" name="矩形 10"/>
          <p:cNvSpPr/>
          <p:nvPr userDrawn="1">
            <p:custDataLst>
              <p:tags r:id="rId9"/>
            </p:custDataLst>
          </p:nvPr>
        </p:nvSpPr>
        <p:spPr>
          <a:xfrm>
            <a:off x="0" y="-13970"/>
            <a:ext cx="390525" cy="10845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nvGrpSpPr>
          <p:cNvPr id="12" name="组合 11"/>
          <p:cNvGrpSpPr/>
          <p:nvPr userDrawn="1">
            <p:custDataLst>
              <p:tags r:id="rId10"/>
            </p:custDataLst>
          </p:nvPr>
        </p:nvGrpSpPr>
        <p:grpSpPr>
          <a:xfrm>
            <a:off x="298450" y="5336540"/>
            <a:ext cx="1601470" cy="958850"/>
            <a:chOff x="416" y="411"/>
            <a:chExt cx="4260" cy="2550"/>
          </a:xfrm>
        </p:grpSpPr>
        <p:grpSp>
          <p:nvGrpSpPr>
            <p:cNvPr id="13" name="组合 12"/>
            <p:cNvGrpSpPr/>
            <p:nvPr/>
          </p:nvGrpSpPr>
          <p:grpSpPr>
            <a:xfrm>
              <a:off x="416" y="411"/>
              <a:ext cx="4260" cy="1928"/>
              <a:chOff x="624000" y="171450"/>
              <a:chExt cx="7200000" cy="3257550"/>
            </a:xfrm>
          </p:grpSpPr>
          <p:pic>
            <p:nvPicPr>
              <p:cNvPr id="21" name="图形 3"/>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24000" y="171450"/>
                <a:ext cx="7191375" cy="3257550"/>
              </a:xfrm>
              <a:prstGeom prst="rect">
                <a:avLst/>
              </a:prstGeom>
            </p:spPr>
          </p:pic>
          <p:pic>
            <p:nvPicPr>
              <p:cNvPr id="22" name="图形 4"/>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5448000" y="1837373"/>
                <a:ext cx="2376000" cy="1000125"/>
              </a:xfrm>
              <a:prstGeom prst="rect">
                <a:avLst/>
              </a:prstGeom>
            </p:spPr>
          </p:pic>
          <p:pic>
            <p:nvPicPr>
              <p:cNvPr id="23" name="图形 5"/>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5540025" y="1160780"/>
                <a:ext cx="485775" cy="485775"/>
              </a:xfrm>
              <a:prstGeom prst="rect">
                <a:avLst/>
              </a:prstGeom>
            </p:spPr>
          </p:pic>
        </p:grpSp>
        <p:grpSp>
          <p:nvGrpSpPr>
            <p:cNvPr id="14" name="组合 13"/>
            <p:cNvGrpSpPr/>
            <p:nvPr/>
          </p:nvGrpSpPr>
          <p:grpSpPr>
            <a:xfrm>
              <a:off x="719" y="2339"/>
              <a:ext cx="1376" cy="622"/>
              <a:chOff x="624000" y="171450"/>
              <a:chExt cx="7200000" cy="3257550"/>
            </a:xfrm>
          </p:grpSpPr>
          <p:pic>
            <p:nvPicPr>
              <p:cNvPr id="15" name="图形 9"/>
              <p:cNvPicPr>
                <a:picLocks noChangeAspect="1"/>
              </p:cNvPicPr>
              <p:nvPr>
                <p:custDataLst>
                  <p:tags r:id="rId20"/>
                </p:custDataLst>
              </p:nvPr>
            </p:nvPicPr>
            <p:blipFill>
              <a:blip r:embed="rId12">
                <a:extLst>
                  <a:ext uri="{96DAC541-7B7A-43D3-8B79-37D633B846F1}">
                    <asvg:svgBlip xmlns:asvg="http://schemas.microsoft.com/office/drawing/2016/SVG/main" r:embed="rId13"/>
                  </a:ext>
                </a:extLst>
              </a:blip>
              <a:stretch>
                <a:fillRect/>
              </a:stretch>
            </p:blipFill>
            <p:spPr>
              <a:xfrm>
                <a:off x="624000" y="171450"/>
                <a:ext cx="7191375" cy="3257550"/>
              </a:xfrm>
              <a:prstGeom prst="rect">
                <a:avLst/>
              </a:prstGeom>
            </p:spPr>
          </p:pic>
          <p:pic>
            <p:nvPicPr>
              <p:cNvPr id="19" name="图形 10"/>
              <p:cNvPicPr>
                <a:picLocks noChangeAspect="1"/>
              </p:cNvPicPr>
              <p:nvPr>
                <p:custDataLst>
                  <p:tags r:id="rId21"/>
                </p:custDataLst>
              </p:nvPr>
            </p:nvPicPr>
            <p:blipFill>
              <a:blip r:embed="rId15">
                <a:extLst>
                  <a:ext uri="{96DAC541-7B7A-43D3-8B79-37D633B846F1}">
                    <asvg:svgBlip xmlns:asvg="http://schemas.microsoft.com/office/drawing/2016/SVG/main" r:embed="rId16"/>
                  </a:ext>
                </a:extLst>
              </a:blip>
              <a:stretch>
                <a:fillRect/>
              </a:stretch>
            </p:blipFill>
            <p:spPr>
              <a:xfrm>
                <a:off x="5448000" y="1837373"/>
                <a:ext cx="2376000" cy="1000125"/>
              </a:xfrm>
              <a:prstGeom prst="rect">
                <a:avLst/>
              </a:prstGeom>
            </p:spPr>
          </p:pic>
          <p:pic>
            <p:nvPicPr>
              <p:cNvPr id="20" name="图形 11"/>
              <p:cNvPicPr>
                <a:picLocks noChangeAspect="1"/>
              </p:cNvPicPr>
              <p:nvPr>
                <p:custDataLst>
                  <p:tags r:id="rId22"/>
                </p:custDataLst>
              </p:nvPr>
            </p:nvPicPr>
            <p:blipFill>
              <a:blip r:embed="rId18">
                <a:extLst>
                  <a:ext uri="{96DAC541-7B7A-43D3-8B79-37D633B846F1}">
                    <asvg:svgBlip xmlns:asvg="http://schemas.microsoft.com/office/drawing/2016/SVG/main" r:embed="rId19"/>
                  </a:ext>
                </a:extLst>
              </a:blip>
              <a:stretch>
                <a:fillRect/>
              </a:stretch>
            </p:blipFill>
            <p:spPr>
              <a:xfrm>
                <a:off x="5540025" y="1160780"/>
                <a:ext cx="485775" cy="485775"/>
              </a:xfrm>
              <a:prstGeom prst="rect">
                <a:avLst/>
              </a:prstGeom>
            </p:spPr>
          </p:pic>
        </p:grpSp>
      </p:grpSp>
      <p:pic>
        <p:nvPicPr>
          <p:cNvPr id="29" name="图片 28"/>
          <p:cNvPicPr>
            <a:picLocks noChangeAspect="1"/>
          </p:cNvPicPr>
          <p:nvPr userDrawn="1">
            <p:custDataLst>
              <p:tags r:id="rId23"/>
            </p:custDataLst>
          </p:nvPr>
        </p:nvPicPr>
        <p:blipFill>
          <a:blip r:embed="rId24"/>
          <a:srcRect/>
          <a:stretch>
            <a:fillRect/>
          </a:stretch>
        </p:blipFill>
        <p:spPr>
          <a:xfrm>
            <a:off x="5595620" y="3199995"/>
            <a:ext cx="6596380" cy="3214376"/>
          </a:xfrm>
          <a:custGeom>
            <a:avLst/>
            <a:gdLst>
              <a:gd name="connsiteX0" fmla="*/ 3298190 w 6596380"/>
              <a:gd name="connsiteY0" fmla="*/ 0 h 3214376"/>
              <a:gd name="connsiteX1" fmla="*/ 6596380 w 6596380"/>
              <a:gd name="connsiteY1" fmla="*/ 3074908 h 3214376"/>
              <a:gd name="connsiteX2" fmla="*/ 6588826 w 6596380"/>
              <a:gd name="connsiteY2" fmla="*/ 3214376 h 3214376"/>
              <a:gd name="connsiteX3" fmla="*/ 5221514 w 6596380"/>
              <a:gd name="connsiteY3" fmla="*/ 3214376 h 3214376"/>
              <a:gd name="connsiteX4" fmla="*/ 5229068 w 6596380"/>
              <a:gd name="connsiteY4" fmla="*/ 3074907 h 3214376"/>
              <a:gd name="connsiteX5" fmla="*/ 3298190 w 6596380"/>
              <a:gd name="connsiteY5" fmla="*/ 1274746 h 3214376"/>
              <a:gd name="connsiteX6" fmla="*/ 1367312 w 6596380"/>
              <a:gd name="connsiteY6" fmla="*/ 3074907 h 3214376"/>
              <a:gd name="connsiteX7" fmla="*/ 1374866 w 6596380"/>
              <a:gd name="connsiteY7" fmla="*/ 3214376 h 3214376"/>
              <a:gd name="connsiteX8" fmla="*/ 7554 w 6596380"/>
              <a:gd name="connsiteY8" fmla="*/ 3214376 h 3214376"/>
              <a:gd name="connsiteX9" fmla="*/ 0 w 6596380"/>
              <a:gd name="connsiteY9" fmla="*/ 3074908 h 3214376"/>
              <a:gd name="connsiteX10" fmla="*/ 3298190 w 6596380"/>
              <a:gd name="connsiteY10" fmla="*/ 0 h 32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380" h="3214376">
                <a:moveTo>
                  <a:pt x="3298190" y="0"/>
                </a:moveTo>
                <a:cubicBezTo>
                  <a:pt x="5119730" y="0"/>
                  <a:pt x="6596380" y="1376683"/>
                  <a:pt x="6596380" y="3074908"/>
                </a:cubicBezTo>
                <a:lnTo>
                  <a:pt x="6588826" y="3214376"/>
                </a:lnTo>
                <a:lnTo>
                  <a:pt x="5221514" y="3214376"/>
                </a:lnTo>
                <a:lnTo>
                  <a:pt x="5229068" y="3074907"/>
                </a:lnTo>
                <a:cubicBezTo>
                  <a:pt x="5229068" y="2080706"/>
                  <a:pt x="4364584" y="1274746"/>
                  <a:pt x="3298190" y="1274746"/>
                </a:cubicBezTo>
                <a:cubicBezTo>
                  <a:pt x="2231796" y="1274746"/>
                  <a:pt x="1367312" y="2080706"/>
                  <a:pt x="1367312" y="3074907"/>
                </a:cubicBezTo>
                <a:lnTo>
                  <a:pt x="1374866" y="3214376"/>
                </a:lnTo>
                <a:lnTo>
                  <a:pt x="7554" y="3214376"/>
                </a:lnTo>
                <a:lnTo>
                  <a:pt x="0" y="3074908"/>
                </a:lnTo>
                <a:cubicBezTo>
                  <a:pt x="0" y="1376683"/>
                  <a:pt x="1476650" y="0"/>
                  <a:pt x="3298190" y="0"/>
                </a:cubicBezTo>
                <a:close/>
              </a:path>
            </a:pathLst>
          </a:custGeom>
        </p:spPr>
      </p:pic>
      <p:pic>
        <p:nvPicPr>
          <p:cNvPr id="30" name="图片 29"/>
          <p:cNvPicPr>
            <a:picLocks noChangeAspect="1"/>
          </p:cNvPicPr>
          <p:nvPr userDrawn="1">
            <p:custDataLst>
              <p:tags r:id="rId25"/>
            </p:custDataLst>
          </p:nvPr>
        </p:nvPicPr>
        <p:blipFill>
          <a:blip r:embed="rId24"/>
          <a:srcRect/>
          <a:stretch>
            <a:fillRect/>
          </a:stretch>
        </p:blipFill>
        <p:spPr>
          <a:xfrm flipV="1">
            <a:off x="5595620" y="-13970"/>
            <a:ext cx="6596380" cy="3214376"/>
          </a:xfrm>
          <a:custGeom>
            <a:avLst/>
            <a:gdLst>
              <a:gd name="connsiteX0" fmla="*/ 3298190 w 6596380"/>
              <a:gd name="connsiteY0" fmla="*/ 0 h 3214376"/>
              <a:gd name="connsiteX1" fmla="*/ 6596380 w 6596380"/>
              <a:gd name="connsiteY1" fmla="*/ 3074908 h 3214376"/>
              <a:gd name="connsiteX2" fmla="*/ 6588826 w 6596380"/>
              <a:gd name="connsiteY2" fmla="*/ 3214376 h 3214376"/>
              <a:gd name="connsiteX3" fmla="*/ 5221514 w 6596380"/>
              <a:gd name="connsiteY3" fmla="*/ 3214376 h 3214376"/>
              <a:gd name="connsiteX4" fmla="*/ 5229068 w 6596380"/>
              <a:gd name="connsiteY4" fmla="*/ 3074907 h 3214376"/>
              <a:gd name="connsiteX5" fmla="*/ 3298190 w 6596380"/>
              <a:gd name="connsiteY5" fmla="*/ 1274746 h 3214376"/>
              <a:gd name="connsiteX6" fmla="*/ 1367312 w 6596380"/>
              <a:gd name="connsiteY6" fmla="*/ 3074907 h 3214376"/>
              <a:gd name="connsiteX7" fmla="*/ 1374866 w 6596380"/>
              <a:gd name="connsiteY7" fmla="*/ 3214376 h 3214376"/>
              <a:gd name="connsiteX8" fmla="*/ 7554 w 6596380"/>
              <a:gd name="connsiteY8" fmla="*/ 3214376 h 3214376"/>
              <a:gd name="connsiteX9" fmla="*/ 0 w 6596380"/>
              <a:gd name="connsiteY9" fmla="*/ 3074908 h 3214376"/>
              <a:gd name="connsiteX10" fmla="*/ 3298190 w 6596380"/>
              <a:gd name="connsiteY10" fmla="*/ 0 h 321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6380" h="3214376">
                <a:moveTo>
                  <a:pt x="3298190" y="0"/>
                </a:moveTo>
                <a:cubicBezTo>
                  <a:pt x="5119730" y="0"/>
                  <a:pt x="6596380" y="1376683"/>
                  <a:pt x="6596380" y="3074908"/>
                </a:cubicBezTo>
                <a:lnTo>
                  <a:pt x="6588826" y="3214376"/>
                </a:lnTo>
                <a:lnTo>
                  <a:pt x="5221514" y="3214376"/>
                </a:lnTo>
                <a:lnTo>
                  <a:pt x="5229068" y="3074907"/>
                </a:lnTo>
                <a:cubicBezTo>
                  <a:pt x="5229068" y="2080706"/>
                  <a:pt x="4364584" y="1274746"/>
                  <a:pt x="3298190" y="1274746"/>
                </a:cubicBezTo>
                <a:cubicBezTo>
                  <a:pt x="2231796" y="1274746"/>
                  <a:pt x="1367312" y="2080706"/>
                  <a:pt x="1367312" y="3074907"/>
                </a:cubicBezTo>
                <a:lnTo>
                  <a:pt x="1374866" y="3214376"/>
                </a:lnTo>
                <a:lnTo>
                  <a:pt x="7554" y="3214376"/>
                </a:lnTo>
                <a:lnTo>
                  <a:pt x="0" y="3074908"/>
                </a:lnTo>
                <a:cubicBezTo>
                  <a:pt x="0" y="1376683"/>
                  <a:pt x="1476650" y="0"/>
                  <a:pt x="3298190" y="0"/>
                </a:cubicBezTo>
                <a:close/>
              </a:path>
            </a:pathLst>
          </a:cu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10376769" y="5574687"/>
            <a:ext cx="1700931" cy="1207113"/>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内容占位符 5" descr="C:\Users\kingsoft\Desktop\2020年2月在家办公资源\在家办公资源\毕业答辩风\海洋科学\coral-reef-3487160.jpgcoral-reef-3487160"/>
          <p:cNvPicPr>
            <a:picLocks noChangeAspect="1"/>
          </p:cNvPicPr>
          <p:nvPr userDrawn="1">
            <p:custDataLst>
              <p:tags r:id="rId2"/>
            </p:custDataLst>
          </p:nvPr>
        </p:nvPicPr>
        <p:blipFill>
          <a:blip r:embed="rId3"/>
          <a:srcRect/>
          <a:stretch>
            <a:fillRect/>
          </a:stretch>
        </p:blipFill>
        <p:spPr>
          <a:xfrm>
            <a:off x="432435" y="401955"/>
            <a:ext cx="11255375" cy="5991225"/>
          </a:xfrm>
          <a:prstGeom prst="rect">
            <a:avLst/>
          </a:prstGeom>
        </p:spPr>
      </p:pic>
      <p:sp>
        <p:nvSpPr>
          <p:cNvPr id="7" name="矩形 6"/>
          <p:cNvSpPr/>
          <p:nvPr userDrawn="1">
            <p:custDataLst>
              <p:tags r:id="rId4"/>
            </p:custDataLst>
          </p:nvPr>
        </p:nvSpPr>
        <p:spPr>
          <a:xfrm>
            <a:off x="1106805" y="835660"/>
            <a:ext cx="9509125" cy="518668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8" name="矩形 7"/>
          <p:cNvSpPr/>
          <p:nvPr userDrawn="1">
            <p:custDataLst>
              <p:tags r:id="rId5"/>
            </p:custDataLst>
          </p:nvPr>
        </p:nvSpPr>
        <p:spPr>
          <a:xfrm flipH="1">
            <a:off x="1106805" y="5588000"/>
            <a:ext cx="9509125" cy="4337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userDrawn="1">
            <p:custDataLst>
              <p:tags r:id="rId6"/>
            </p:custDataLst>
          </p:nvPr>
        </p:nvSpPr>
        <p:spPr>
          <a:xfrm>
            <a:off x="1106805" y="835660"/>
            <a:ext cx="390525" cy="108458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0" name="矩形 9"/>
          <p:cNvSpPr/>
          <p:nvPr userDrawn="1">
            <p:custDataLst>
              <p:tags r:id="rId7"/>
            </p:custDataLst>
          </p:nvPr>
        </p:nvSpPr>
        <p:spPr>
          <a:xfrm>
            <a:off x="10208260" y="988695"/>
            <a:ext cx="275590" cy="24701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hasCustomPrompt="1"/>
            <p:custDataLst>
              <p:tags r:id="rId8"/>
            </p:custDataLst>
          </p:nvPr>
        </p:nvSpPr>
        <p:spPr>
          <a:xfrm>
            <a:off x="2961640" y="2080896"/>
            <a:ext cx="5592445" cy="1308736"/>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6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
        <p:nvSpPr>
          <p:cNvPr id="14" name="文本占位符 13"/>
          <p:cNvSpPr>
            <a:spLocks noGrp="1"/>
          </p:cNvSpPr>
          <p:nvPr>
            <p:ph type="body" sz="quarter" idx="13" hasCustomPrompt="1"/>
            <p:custDataLst>
              <p:tags r:id="rId12"/>
            </p:custDataLst>
          </p:nvPr>
        </p:nvSpPr>
        <p:spPr>
          <a:xfrm>
            <a:off x="2985293" y="3494405"/>
            <a:ext cx="5592445" cy="603250"/>
          </a:xfrm>
        </p:spPr>
        <p:txBody>
          <a:bodyPr tIns="0">
            <a:normAutofit/>
          </a:bodyPr>
          <a:lstStyle>
            <a:lvl1pPr marL="0" indent="0" algn="ctr">
              <a:buNone/>
              <a:defRPr sz="2000" baseline="0"/>
            </a:lvl1pPr>
          </a:lstStyle>
          <a:p>
            <a:pPr lvl="0"/>
            <a:r>
              <a:rPr lang="zh-CN" altLang="en-US" dirty="0"/>
              <a:t>单击此处编辑文本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40" name="图片 39"/>
          <p:cNvPicPr>
            <a:picLocks noChangeAspect="1"/>
          </p:cNvPicPr>
          <p:nvPr userDrawn="1">
            <p:custDataLst>
              <p:tags r:id="rId2"/>
            </p:custDataLst>
          </p:nvPr>
        </p:nvPicPr>
        <p:blipFill>
          <a:blip r:embed="rId3"/>
          <a:stretch>
            <a:fillRect/>
          </a:stretch>
        </p:blipFill>
        <p:spPr>
          <a:xfrm>
            <a:off x="10376769" y="5574687"/>
            <a:ext cx="1700931" cy="1207113"/>
          </a:xfrm>
          <a:prstGeom prst="rect">
            <a:avLst/>
          </a:prstGeom>
        </p:spPr>
      </p:pic>
      <p:sp>
        <p:nvSpPr>
          <p:cNvPr id="2" name="标题 1"/>
          <p:cNvSpPr>
            <a:spLocks noGrp="1"/>
          </p:cNvSpPr>
          <p:nvPr>
            <p:ph type="title"/>
            <p:custDataLst>
              <p:tags r:id="rId4"/>
            </p:custDataLst>
          </p:nvPr>
        </p:nvSpPr>
        <p:spPr/>
        <p:txBody>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userDrawn="1">
            <p:custDataLst>
              <p:tags r:id="rId3"/>
            </p:custDataLst>
          </p:nvPr>
        </p:nvPicPr>
        <p:blipFill>
          <a:blip r:embed="rId4"/>
          <a:stretch>
            <a:fillRect/>
          </a:stretch>
        </p:blipFill>
        <p:spPr>
          <a:xfrm>
            <a:off x="567690" y="5342890"/>
            <a:ext cx="1711960" cy="1026795"/>
          </a:xfrm>
          <a:prstGeom prst="rect">
            <a:avLst/>
          </a:prstGeom>
        </p:spPr>
      </p:pic>
      <p:pic>
        <p:nvPicPr>
          <p:cNvPr id="30" name="图片 29"/>
          <p:cNvPicPr>
            <a:picLocks noChangeAspect="1"/>
          </p:cNvPicPr>
          <p:nvPr userDrawn="1">
            <p:custDataLst>
              <p:tags r:id="rId5"/>
            </p:custDataLst>
          </p:nvPr>
        </p:nvPicPr>
        <p:blipFill>
          <a:blip r:embed="rId6"/>
          <a:stretch>
            <a:fillRect/>
          </a:stretch>
        </p:blipFill>
        <p:spPr>
          <a:xfrm rot="900000">
            <a:off x="10087610" y="5292725"/>
            <a:ext cx="1701165" cy="1207135"/>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9" name="图片 18"/>
          <p:cNvPicPr>
            <a:picLocks noChangeAspect="1"/>
          </p:cNvPicPr>
          <p:nvPr userDrawn="1">
            <p:custDataLst>
              <p:tags r:id="rId3"/>
            </p:custDataLst>
          </p:nvPr>
        </p:nvPicPr>
        <p:blipFill>
          <a:blip r:embed="rId4"/>
          <a:stretch>
            <a:fillRect/>
          </a:stretch>
        </p:blipFill>
        <p:spPr>
          <a:xfrm>
            <a:off x="274590" y="5656746"/>
            <a:ext cx="1509072" cy="905443"/>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20" name="图片 19"/>
          <p:cNvPicPr>
            <a:picLocks noChangeAspect="1"/>
          </p:cNvPicPr>
          <p:nvPr userDrawn="1">
            <p:custDataLst>
              <p:tags r:id="rId3"/>
            </p:custDataLst>
          </p:nvPr>
        </p:nvPicPr>
        <p:blipFill>
          <a:blip r:embed="rId4"/>
          <a:stretch>
            <a:fillRect/>
          </a:stretch>
        </p:blipFill>
        <p:spPr>
          <a:xfrm>
            <a:off x="269206" y="303845"/>
            <a:ext cx="1221072" cy="732643"/>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33" name="图片 32"/>
          <p:cNvPicPr>
            <a:picLocks noChangeAspect="1"/>
          </p:cNvPicPr>
          <p:nvPr userDrawn="1">
            <p:custDataLst>
              <p:tags r:id="rId3"/>
            </p:custDataLst>
          </p:nvPr>
        </p:nvPicPr>
        <p:blipFill>
          <a:blip r:embed="rId4"/>
          <a:stretch>
            <a:fillRect/>
          </a:stretch>
        </p:blipFill>
        <p:spPr>
          <a:xfrm rot="900000">
            <a:off x="10244437" y="103419"/>
            <a:ext cx="1700931" cy="1207113"/>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22" name="图片 21"/>
          <p:cNvPicPr>
            <a:picLocks noChangeAspect="1"/>
          </p:cNvPicPr>
          <p:nvPr userDrawn="1">
            <p:custDataLst>
              <p:tags r:id="rId3"/>
            </p:custDataLst>
          </p:nvPr>
        </p:nvPicPr>
        <p:blipFill>
          <a:blip r:embed="rId4"/>
          <a:stretch>
            <a:fillRect/>
          </a:stretch>
        </p:blipFill>
        <p:spPr>
          <a:xfrm>
            <a:off x="251749" y="5840242"/>
            <a:ext cx="1221072" cy="732643"/>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23" name="图片 22"/>
          <p:cNvPicPr>
            <a:picLocks noChangeAspect="1"/>
          </p:cNvPicPr>
          <p:nvPr userDrawn="1">
            <p:custDataLst>
              <p:tags r:id="rId13"/>
            </p:custDataLst>
          </p:nvPr>
        </p:nvPicPr>
        <p:blipFill>
          <a:blip r:embed="rId4"/>
          <a:stretch>
            <a:fillRect/>
          </a:stretch>
        </p:blipFill>
        <p:spPr>
          <a:xfrm>
            <a:off x="269206" y="5887757"/>
            <a:ext cx="1221072" cy="732643"/>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52" name="图片 51"/>
          <p:cNvPicPr>
            <a:picLocks noChangeAspect="1"/>
          </p:cNvPicPr>
          <p:nvPr userDrawn="1">
            <p:custDataLst>
              <p:tags r:id="rId3"/>
            </p:custDataLst>
          </p:nvPr>
        </p:nvPicPr>
        <p:blipFill>
          <a:blip r:embed="rId4"/>
          <a:stretch>
            <a:fillRect/>
          </a:stretch>
        </p:blipFill>
        <p:spPr>
          <a:xfrm>
            <a:off x="180975" y="258445"/>
            <a:ext cx="2682240" cy="1609725"/>
          </a:xfrm>
          <a:prstGeom prst="rect">
            <a:avLst/>
          </a:prstGeom>
        </p:spPr>
      </p:pic>
      <p:pic>
        <p:nvPicPr>
          <p:cNvPr id="54" name="图片 53"/>
          <p:cNvPicPr>
            <a:picLocks noChangeAspect="1"/>
          </p:cNvPicPr>
          <p:nvPr userDrawn="1">
            <p:custDataLst>
              <p:tags r:id="rId5"/>
            </p:custDataLst>
          </p:nvPr>
        </p:nvPicPr>
        <p:blipFill>
          <a:blip r:embed="rId6"/>
          <a:stretch>
            <a:fillRect/>
          </a:stretch>
        </p:blipFill>
        <p:spPr>
          <a:xfrm>
            <a:off x="10376535" y="5574665"/>
            <a:ext cx="1701165" cy="1207135"/>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1" name="图片 20"/>
          <p:cNvPicPr>
            <a:picLocks noChangeAspect="1"/>
          </p:cNvPicPr>
          <p:nvPr userDrawn="1">
            <p:custDataLst>
              <p:tags r:id="rId2"/>
            </p:custDataLst>
          </p:nvPr>
        </p:nvPicPr>
        <p:blipFill>
          <a:blip r:embed="rId3"/>
          <a:stretch>
            <a:fillRect/>
          </a:stretch>
        </p:blipFill>
        <p:spPr>
          <a:xfrm>
            <a:off x="10376769" y="5574687"/>
            <a:ext cx="1700931" cy="1207113"/>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845" y="4456430"/>
            <a:ext cx="12230735" cy="24733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userDrawn="1">
            <p:custDataLst>
              <p:tags r:id="rId3"/>
            </p:custDataLst>
          </p:nvPr>
        </p:nvSpPr>
        <p:spPr>
          <a:xfrm>
            <a:off x="-38735" y="0"/>
            <a:ext cx="12230735" cy="171069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标题 1"/>
          <p:cNvSpPr>
            <a:spLocks noGrp="1"/>
          </p:cNvSpPr>
          <p:nvPr>
            <p:ph type="title" hasCustomPrompt="1"/>
            <p:custDataLst>
              <p:tags r:id="rId4"/>
            </p:custDataLst>
          </p:nvPr>
        </p:nvSpPr>
        <p:spPr>
          <a:xfrm>
            <a:off x="3363722" y="4836160"/>
            <a:ext cx="5464557" cy="1367155"/>
          </a:xfrm>
        </p:spPr>
        <p:txBody>
          <a:bodyPr lIns="90000" tIns="46800" rIns="90000" bIns="46800" anchor="t" anchorCtr="0">
            <a:normAutofit/>
          </a:bodyPr>
          <a:lstStyle>
            <a:lvl1pPr algn="ctr">
              <a:defRPr sz="2000" b="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pic>
        <p:nvPicPr>
          <p:cNvPr id="21" name="图片 20"/>
          <p:cNvPicPr>
            <a:picLocks noChangeAspect="1"/>
          </p:cNvPicPr>
          <p:nvPr userDrawn="1">
            <p:custDataLst>
              <p:tags r:id="rId8"/>
            </p:custDataLst>
          </p:nvPr>
        </p:nvPicPr>
        <p:blipFill>
          <a:blip r:embed="rId9"/>
          <a:stretch>
            <a:fillRect/>
          </a:stretch>
        </p:blipFill>
        <p:spPr>
          <a:xfrm>
            <a:off x="2089799" y="171117"/>
            <a:ext cx="2260572" cy="1356343"/>
          </a:xfrm>
          <a:prstGeom prst="rect">
            <a:avLst/>
          </a:prstGeom>
        </p:spPr>
      </p:pic>
      <p:pic>
        <p:nvPicPr>
          <p:cNvPr id="13" name="图片 12"/>
          <p:cNvPicPr>
            <a:picLocks noChangeAspect="1"/>
          </p:cNvPicPr>
          <p:nvPr userDrawn="1">
            <p:custDataLst>
              <p:tags r:id="rId10"/>
            </p:custDataLst>
          </p:nvPr>
        </p:nvPicPr>
        <p:blipFill>
          <a:blip r:embed="rId11"/>
          <a:srcRect/>
          <a:stretch>
            <a:fillRect/>
          </a:stretch>
        </p:blipFill>
        <p:spPr>
          <a:xfrm>
            <a:off x="-38735" y="1708034"/>
            <a:ext cx="12230735" cy="2751052"/>
          </a:xfrm>
          <a:custGeom>
            <a:avLst/>
            <a:gdLst>
              <a:gd name="connsiteX0" fmla="*/ 0 w 12239625"/>
              <a:gd name="connsiteY0" fmla="*/ 0 h 2751052"/>
              <a:gd name="connsiteX1" fmla="*/ 12239625 w 12239625"/>
              <a:gd name="connsiteY1" fmla="*/ 0 h 2751052"/>
              <a:gd name="connsiteX2" fmla="*/ 12239625 w 12239625"/>
              <a:gd name="connsiteY2" fmla="*/ 2751052 h 2751052"/>
              <a:gd name="connsiteX3" fmla="*/ 0 w 12239625"/>
              <a:gd name="connsiteY3" fmla="*/ 2751052 h 2751052"/>
            </a:gdLst>
            <a:ahLst/>
            <a:cxnLst>
              <a:cxn ang="0">
                <a:pos x="connsiteX0" y="connsiteY0"/>
              </a:cxn>
              <a:cxn ang="0">
                <a:pos x="connsiteX1" y="connsiteY1"/>
              </a:cxn>
              <a:cxn ang="0">
                <a:pos x="connsiteX2" y="connsiteY2"/>
              </a:cxn>
              <a:cxn ang="0">
                <a:pos x="connsiteX3" y="connsiteY3"/>
              </a:cxn>
            </a:cxnLst>
            <a:rect l="l" t="t" r="r" b="b"/>
            <a:pathLst>
              <a:path w="12239625" h="2751052">
                <a:moveTo>
                  <a:pt x="0" y="0"/>
                </a:moveTo>
                <a:lnTo>
                  <a:pt x="12239625" y="0"/>
                </a:lnTo>
                <a:lnTo>
                  <a:pt x="12239625" y="2751052"/>
                </a:lnTo>
                <a:lnTo>
                  <a:pt x="0" y="2751052"/>
                </a:lnTo>
                <a:close/>
              </a:path>
            </a:pathLst>
          </a:cu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10376769" y="5574687"/>
            <a:ext cx="1700931" cy="1207113"/>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lIns="90000" tIns="46800" rIns="90000" bIns="46800">
            <a:normAutofit/>
          </a:bodyPr>
          <a:lstStyle>
            <a:lvl1pPr>
              <a:defRPr sz="1600" baseline="0">
                <a:latin typeface="Arial" panose="020B0604020202020204" pitchFamily="34" charset="0"/>
                <a:ea typeface="微软雅黑" panose="020B0503020204020204" charset="-122"/>
              </a:defRPr>
            </a:lvl1pPr>
            <a:lvl2pPr>
              <a:defRPr sz="1600" baseline="0">
                <a:latin typeface="Arial" panose="020B0604020202020204" pitchFamily="34" charset="0"/>
                <a:ea typeface="微软雅黑" panose="020B0503020204020204" charset="-122"/>
              </a:defRPr>
            </a:lvl2pPr>
            <a:lvl3pPr>
              <a:defRPr sz="1600" baseline="0">
                <a:latin typeface="Arial" panose="020B0604020202020204" pitchFamily="34" charset="0"/>
                <a:ea typeface="微软雅黑" panose="020B0503020204020204" charset="-122"/>
              </a:defRPr>
            </a:lvl3pPr>
            <a:lvl4pPr>
              <a:defRPr sz="1600" baseline="0">
                <a:latin typeface="Arial" panose="020B0604020202020204" pitchFamily="34" charset="0"/>
                <a:ea typeface="微软雅黑" panose="020B0503020204020204" charset="-122"/>
              </a:defRPr>
            </a:lvl4pPr>
            <a:lvl5pPr>
              <a:defRPr sz="16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10376769" y="5574687"/>
            <a:ext cx="1700931" cy="1207113"/>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20" name="图片 19"/>
          <p:cNvPicPr>
            <a:picLocks noChangeAspect="1"/>
          </p:cNvPicPr>
          <p:nvPr userDrawn="1">
            <p:custDataLst>
              <p:tags r:id="rId2"/>
            </p:custDataLst>
          </p:nvPr>
        </p:nvPicPr>
        <p:blipFill>
          <a:blip r:embed="rId3"/>
          <a:stretch>
            <a:fillRect/>
          </a:stretch>
        </p:blipFill>
        <p:spPr>
          <a:xfrm>
            <a:off x="10970383" y="5892593"/>
            <a:ext cx="1103472" cy="914479"/>
          </a:xfrm>
          <a:prstGeom prst="rect">
            <a:avLst/>
          </a:prstGeom>
        </p:spPr>
      </p:pic>
      <p:sp>
        <p:nvSpPr>
          <p:cNvPr id="6" name="矩形 5"/>
          <p:cNvSpPr/>
          <p:nvPr userDrawn="1">
            <p:custDataLst>
              <p:tags r:id="rId4"/>
            </p:custDataLst>
          </p:nvPr>
        </p:nvSpPr>
        <p:spPr>
          <a:xfrm flipH="1">
            <a:off x="-8255" y="1146175"/>
            <a:ext cx="12218035" cy="471360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pic>
        <p:nvPicPr>
          <p:cNvPr id="7" name="内容占位符 5" descr="C:\Users\kingsoft\Desktop\2020年2月在家办公资源\在家办公资源\毕业答辩风\海洋科学\ocean-wave-1656579.jpgocean-wave-1656579"/>
          <p:cNvPicPr>
            <a:picLocks noChangeAspect="1"/>
          </p:cNvPicPr>
          <p:nvPr userDrawn="1">
            <p:custDataLst>
              <p:tags r:id="rId5"/>
            </p:custDataLst>
          </p:nvPr>
        </p:nvPicPr>
        <p:blipFill>
          <a:blip r:embed="rId6"/>
          <a:srcRect/>
          <a:stretch>
            <a:fillRect/>
          </a:stretch>
        </p:blipFill>
        <p:spPr>
          <a:xfrm>
            <a:off x="923925" y="596900"/>
            <a:ext cx="4343400" cy="5664835"/>
          </a:xfrm>
          <a:prstGeom prst="rect">
            <a:avLst/>
          </a:prstGeom>
        </p:spPr>
      </p:pic>
      <p:sp>
        <p:nvSpPr>
          <p:cNvPr id="2" name="标题 1"/>
          <p:cNvSpPr>
            <a:spLocks noGrp="1"/>
          </p:cNvSpPr>
          <p:nvPr>
            <p:ph type="title"/>
            <p:custDataLst>
              <p:tags r:id="rId7"/>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10376769" y="5574687"/>
            <a:ext cx="1700931" cy="1207113"/>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10376769" y="5574687"/>
            <a:ext cx="1700931" cy="1207113"/>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latin typeface="Arial" panose="020B0604020202020204" pitchFamily="34" charset="0"/>
                <a:ea typeface="微软雅黑" panose="020B0503020204020204" charset="-122"/>
              </a:defRPr>
            </a:lvl1pPr>
            <a:lvl2pPr indent="0" eaLnBrk="1" fontAlgn="auto" latinLnBrk="0" hangingPunct="1">
              <a:defRPr baseline="0">
                <a:latin typeface="Arial" panose="020B0604020202020204" pitchFamily="34" charset="0"/>
                <a:ea typeface="微软雅黑" panose="020B0503020204020204" charset="-122"/>
              </a:defRPr>
            </a:lvl2pPr>
            <a:lvl3pPr indent="0" eaLnBrk="1" fontAlgn="auto" latinLnBrk="0" hangingPunct="1">
              <a:defRPr baseline="0">
                <a:latin typeface="Arial" panose="020B0604020202020204" pitchFamily="34" charset="0"/>
                <a:ea typeface="微软雅黑" panose="020B0503020204020204" charset="-122"/>
              </a:defRPr>
            </a:lvl3pPr>
            <a:lvl4pPr indent="0" eaLnBrk="1" fontAlgn="auto" latinLnBrk="0" hangingPunct="1">
              <a:defRPr baseline="0">
                <a:latin typeface="Arial" panose="020B0604020202020204" pitchFamily="34" charset="0"/>
                <a:ea typeface="微软雅黑" panose="020B0503020204020204" charset="-122"/>
              </a:defRPr>
            </a:lvl4pPr>
            <a:lvl5pPr indent="0" eaLnBrk="1" fontAlgn="auto" latinLnBrk="0" hangingPunct="1">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47.xml"/><Relationship Id="rId23" Type="http://schemas.openxmlformats.org/officeDocument/2006/relationships/tags" Target="../tags/tag146.xml"/><Relationship Id="rId22" Type="http://schemas.openxmlformats.org/officeDocument/2006/relationships/tags" Target="../tags/tag145.xml"/><Relationship Id="rId21" Type="http://schemas.openxmlformats.org/officeDocument/2006/relationships/tags" Target="../tags/tag144.xml"/><Relationship Id="rId20" Type="http://schemas.openxmlformats.org/officeDocument/2006/relationships/tags" Target="../tags/tag143.xml"/><Relationship Id="rId2" Type="http://schemas.openxmlformats.org/officeDocument/2006/relationships/slideLayout" Target="../slideLayouts/slideLayout2.xml"/><Relationship Id="rId19" Type="http://schemas.openxmlformats.org/officeDocument/2006/relationships/tags" Target="../tags/tag142.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07.xml"/><Relationship Id="rId1" Type="http://schemas.openxmlformats.org/officeDocument/2006/relationships/tags" Target="../tags/tag206.xml"/></Relationships>
</file>

<file path=ppt/slides/_rels/slide2.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0" Type="http://schemas.openxmlformats.org/officeDocument/2006/relationships/slideLayout" Target="../slideLayouts/slideLayout6.xml"/><Relationship Id="rId1" Type="http://schemas.openxmlformats.org/officeDocument/2006/relationships/tags" Target="../tags/tag150.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64.xml"/><Relationship Id="rId6" Type="http://schemas.openxmlformats.org/officeDocument/2006/relationships/image" Target="../media/image18.jpeg"/><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slideLayout" Target="../slideLayouts/slideLayout7.xml"/><Relationship Id="rId10" Type="http://schemas.openxmlformats.org/officeDocument/2006/relationships/tags" Target="../tags/tag174.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81.xml"/><Relationship Id="rId7" Type="http://schemas.openxmlformats.org/officeDocument/2006/relationships/image" Target="../media/image19.png"/><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0" Type="http://schemas.openxmlformats.org/officeDocument/2006/relationships/notesSlide" Target="../notesSlides/notesSlide1.xml"/><Relationship Id="rId1" Type="http://schemas.openxmlformats.org/officeDocument/2006/relationships/tags" Target="../tags/tag17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87.xml"/><Relationship Id="rId6" Type="http://schemas.openxmlformats.org/officeDocument/2006/relationships/image" Target="../media/image20.png"/><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3.xml"/><Relationship Id="rId6" Type="http://schemas.openxmlformats.org/officeDocument/2006/relationships/image" Target="../media/image21.png"/><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99.xml"/><Relationship Id="rId6" Type="http://schemas.openxmlformats.org/officeDocument/2006/relationships/image" Target="../media/image22.png"/><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0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tags" Target="../tags/tag203.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1"/>
            </p:custDataLst>
          </p:nvPr>
        </p:nvSpPr>
        <p:spPr>
          <a:xfrm>
            <a:off x="458470" y="3038946"/>
            <a:ext cx="5592445" cy="1456220"/>
          </a:xfrm>
        </p:spPr>
        <p:txBody>
          <a:bodyPr>
            <a:normAutofit fontScale="90000"/>
          </a:bodyPr>
          <a:p>
            <a:r>
              <a:rPr lang="en-US" altLang="zh-CN" dirty="0"/>
              <a:t>How does fish manage gas change in swim bladder </a:t>
            </a:r>
            <a:endParaRPr lang="zh-CN" altLang="en-US" dirty="0"/>
          </a:p>
        </p:txBody>
      </p:sp>
      <p:sp>
        <p:nvSpPr>
          <p:cNvPr id="4" name="文本框 3"/>
          <p:cNvSpPr txBox="1"/>
          <p:nvPr/>
        </p:nvSpPr>
        <p:spPr>
          <a:xfrm>
            <a:off x="593725" y="4660265"/>
            <a:ext cx="2091055" cy="368300"/>
          </a:xfrm>
          <a:prstGeom prst="rect">
            <a:avLst/>
          </a:prstGeom>
          <a:noFill/>
        </p:spPr>
        <p:txBody>
          <a:bodyPr wrap="square" rtlCol="0">
            <a:spAutoFit/>
          </a:bodyPr>
          <a:p>
            <a:r>
              <a:rPr lang="en-US" altLang="zh-CN"/>
              <a:t>2111524 </a:t>
            </a:r>
            <a:r>
              <a:rPr lang="zh-CN" altLang="en-US"/>
              <a:t>刘浩楠</a:t>
            </a:r>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Question</a:t>
            </a:r>
            <a:endParaRPr lang="en-US" altLang="zh-CN"/>
          </a:p>
        </p:txBody>
      </p:sp>
      <p:sp>
        <p:nvSpPr>
          <p:cNvPr id="4" name="文本框 3"/>
          <p:cNvSpPr txBox="1"/>
          <p:nvPr/>
        </p:nvSpPr>
        <p:spPr>
          <a:xfrm>
            <a:off x="1341755" y="2001520"/>
            <a:ext cx="9639935" cy="3169285"/>
          </a:xfrm>
          <a:prstGeom prst="rect">
            <a:avLst/>
          </a:prstGeom>
          <a:noFill/>
        </p:spPr>
        <p:txBody>
          <a:bodyPr wrap="square" rtlCol="0">
            <a:spAutoFit/>
          </a:bodyPr>
          <a:p>
            <a:r>
              <a:rPr lang="en-US" altLang="zh-CN" sz="4000"/>
              <a:t>The research was carried out at Norway where the sea water would be frozen,but the sprat can also absorb and release the gas,how can they do that? </a:t>
            </a:r>
            <a:endParaRPr lang="en-US" altLang="zh-CN" sz="4000"/>
          </a:p>
          <a:p>
            <a:endParaRPr lang="en-US" altLang="zh-CN" sz="40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2151380" y="2774950"/>
            <a:ext cx="7889875" cy="1308735"/>
          </a:xfrm>
        </p:spPr>
        <p:txBody>
          <a:bodyPr>
            <a:normAutofit fontScale="90000"/>
          </a:bodyPr>
          <a:lstStyle/>
          <a:p>
            <a:r>
              <a:rPr lang="en-US" altLang="zh-CN" dirty="0"/>
              <a:t>Thanks for your listening</a:t>
            </a:r>
            <a:endParaRPr lang="en-US" altLang="zh-CN" dirty="0"/>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占位符 3"/>
          <p:cNvSpPr>
            <a:spLocks noGrp="1"/>
          </p:cNvSpPr>
          <p:nvPr>
            <p:custDataLst>
              <p:tags r:id="rId1"/>
            </p:custDataLst>
          </p:nvPr>
        </p:nvSpPr>
        <p:spPr>
          <a:xfrm>
            <a:off x="7576820" y="1601470"/>
            <a:ext cx="4069715" cy="1228090"/>
          </a:xfrm>
          <a:prstGeom prst="rect">
            <a:avLst/>
          </a:prstGeom>
        </p:spPr>
        <p:txBody>
          <a:bodyPr vert="horz" lIns="90000" tIns="46800" rIns="90000" bIns="46800" rtlCol="0" anchor="ctr">
            <a:normAutofit lnSpcReduction="20000"/>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lnSpc>
                <a:spcPct val="150000"/>
              </a:lnSpc>
              <a:buNone/>
            </a:pPr>
            <a:r>
              <a:rPr lang="en-US" altLang="zh-CN" sz="1800">
                <a:solidFill>
                  <a:schemeClr val="bg1"/>
                </a:solidFill>
                <a:latin typeface="Arial" panose="020B0604020202020204" pitchFamily="34" charset="0"/>
                <a:ea typeface="微软雅黑" panose="020B0503020204020204" charset="-122"/>
                <a:sym typeface="Arial" panose="020B0604020202020204" pitchFamily="34" charset="0"/>
              </a:rPr>
              <a:t>The brief introduction of swim bladder</a:t>
            </a:r>
            <a:endParaRPr lang="en-US" altLang="zh-CN" sz="18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4" name="文本占位符 3"/>
          <p:cNvSpPr>
            <a:spLocks noGrp="1"/>
          </p:cNvSpPr>
          <p:nvPr>
            <p:custDataLst>
              <p:tags r:id="rId2"/>
            </p:custDataLst>
          </p:nvPr>
        </p:nvSpPr>
        <p:spPr>
          <a:xfrm>
            <a:off x="6290310" y="1773000"/>
            <a:ext cx="705485" cy="648970"/>
          </a:xfrm>
          <a:prstGeom prst="rect">
            <a:avLst/>
          </a:prstGeom>
        </p:spPr>
        <p:txBody>
          <a:bodyPr vert="horz" lIns="90000" tIns="46800" rIns="90000" bIns="46800" rtlCol="0" anchor="ctr">
            <a:norm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ctr">
              <a:buNone/>
            </a:pPr>
            <a:r>
              <a:rPr lang="en-US" altLang="zh-CN" sz="3600" b="1">
                <a:solidFill>
                  <a:schemeClr val="bg1"/>
                </a:solidFill>
                <a:latin typeface="Arial" panose="020B0604020202020204" pitchFamily="34" charset="0"/>
                <a:ea typeface="微软雅黑" panose="020B0503020204020204" charset="-122"/>
                <a:sym typeface="Arial" panose="020B0604020202020204" pitchFamily="34" charset="0"/>
              </a:rPr>
              <a:t>01</a:t>
            </a:r>
            <a:endParaRPr lang="en-US" altLang="zh-CN" sz="36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2" name="文本占位符 3"/>
          <p:cNvSpPr>
            <a:spLocks noGrp="1"/>
          </p:cNvSpPr>
          <p:nvPr>
            <p:custDataLst>
              <p:tags r:id="rId3"/>
            </p:custDataLst>
          </p:nvPr>
        </p:nvSpPr>
        <p:spPr>
          <a:xfrm>
            <a:off x="7576820" y="2766695"/>
            <a:ext cx="3894455" cy="1163955"/>
          </a:xfrm>
          <a:prstGeom prst="rect">
            <a:avLst/>
          </a:prstGeom>
        </p:spPr>
        <p:txBody>
          <a:bodyPr vert="horz" lIns="90000" tIns="46800" rIns="90000" bIns="46800" rtlCol="0" anchor="ctr">
            <a:normAutofit lnSpcReduction="20000"/>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lnSpc>
                <a:spcPct val="150000"/>
              </a:lnSpc>
              <a:buNone/>
            </a:pPr>
            <a:r>
              <a:rPr lang="en-US" altLang="zh-CN" sz="1800">
                <a:solidFill>
                  <a:schemeClr val="bg1"/>
                </a:solidFill>
                <a:latin typeface="Arial" panose="020B0604020202020204" pitchFamily="34" charset="0"/>
                <a:ea typeface="微软雅黑" panose="020B0503020204020204" charset="-122"/>
                <a:sym typeface="Arial" panose="020B0604020202020204" pitchFamily="34" charset="0"/>
              </a:rPr>
              <a:t>The gas change of physostomous fishes</a:t>
            </a:r>
            <a:endParaRPr lang="en-US" altLang="zh-CN" sz="18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5" name="文本占位符 3"/>
          <p:cNvSpPr>
            <a:spLocks noGrp="1"/>
          </p:cNvSpPr>
          <p:nvPr>
            <p:custDataLst>
              <p:tags r:id="rId4"/>
            </p:custDataLst>
          </p:nvPr>
        </p:nvSpPr>
        <p:spPr>
          <a:xfrm>
            <a:off x="6289675" y="2982595"/>
            <a:ext cx="705485" cy="648970"/>
          </a:xfrm>
          <a:prstGeom prst="rect">
            <a:avLst/>
          </a:prstGeom>
        </p:spPr>
        <p:txBody>
          <a:bodyPr vert="horz" lIns="90000" tIns="46800" rIns="90000" bIns="46800" rtlCol="0" anchor="ctr">
            <a:norm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ctr">
              <a:buNone/>
            </a:pPr>
            <a:r>
              <a:rPr lang="en-US" altLang="zh-CN" sz="3600" b="1">
                <a:solidFill>
                  <a:schemeClr val="bg1"/>
                </a:solidFill>
                <a:latin typeface="Arial" panose="020B0604020202020204" pitchFamily="34" charset="0"/>
                <a:ea typeface="微软雅黑" panose="020B0503020204020204" charset="-122"/>
                <a:sym typeface="Arial" panose="020B0604020202020204" pitchFamily="34" charset="0"/>
              </a:rPr>
              <a:t>02</a:t>
            </a:r>
            <a:endParaRPr lang="en-US" altLang="zh-CN" sz="36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15" name="文本占位符 3"/>
          <p:cNvSpPr>
            <a:spLocks noGrp="1"/>
          </p:cNvSpPr>
          <p:nvPr>
            <p:custDataLst>
              <p:tags r:id="rId5"/>
            </p:custDataLst>
          </p:nvPr>
        </p:nvSpPr>
        <p:spPr>
          <a:xfrm>
            <a:off x="7576820" y="4050030"/>
            <a:ext cx="3968115" cy="1056005"/>
          </a:xfrm>
          <a:prstGeom prst="rect">
            <a:avLst/>
          </a:prstGeom>
        </p:spPr>
        <p:txBody>
          <a:bodyPr vert="horz" lIns="90000" tIns="46800" rIns="90000" bIns="46800" rtlCol="0" anchor="ctr">
            <a:norm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l">
              <a:lnSpc>
                <a:spcPct val="150000"/>
              </a:lnSpc>
              <a:buNone/>
            </a:pPr>
            <a:r>
              <a:rPr lang="en-US" altLang="zh-CN" sz="1800">
                <a:solidFill>
                  <a:schemeClr val="bg1"/>
                </a:solidFill>
                <a:latin typeface="Arial" panose="020B0604020202020204" pitchFamily="34" charset="0"/>
                <a:ea typeface="微软雅黑" panose="020B0503020204020204" charset="-122"/>
                <a:sym typeface="Arial" panose="020B0604020202020204" pitchFamily="34" charset="0"/>
              </a:rPr>
              <a:t>The gas change of physoclistous fishes</a:t>
            </a:r>
            <a:endParaRPr lang="en-US" altLang="zh-CN" sz="1800">
              <a:solidFill>
                <a:schemeClr val="bg1"/>
              </a:solidFill>
              <a:latin typeface="Arial" panose="020B0604020202020204" pitchFamily="34" charset="0"/>
              <a:ea typeface="微软雅黑" panose="020B0503020204020204" charset="-122"/>
              <a:sym typeface="Arial" panose="020B0604020202020204" pitchFamily="34" charset="0"/>
            </a:endParaRPr>
          </a:p>
          <a:p>
            <a:pPr marL="0" lvl="0" indent="0" algn="l">
              <a:lnSpc>
                <a:spcPct val="150000"/>
              </a:lnSpc>
              <a:buNone/>
            </a:pPr>
            <a:endParaRPr lang="zh-CN" altLang="en-US" sz="180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26" name="文本占位符 3"/>
          <p:cNvSpPr>
            <a:spLocks noGrp="1"/>
          </p:cNvSpPr>
          <p:nvPr>
            <p:custDataLst>
              <p:tags r:id="rId6"/>
            </p:custDataLst>
          </p:nvPr>
        </p:nvSpPr>
        <p:spPr>
          <a:xfrm>
            <a:off x="6290310" y="4225211"/>
            <a:ext cx="705485" cy="648970"/>
          </a:xfrm>
          <a:prstGeom prst="rect">
            <a:avLst/>
          </a:prstGeom>
        </p:spPr>
        <p:txBody>
          <a:bodyPr vert="horz" lIns="90000" tIns="46800" rIns="90000" bIns="46800" rtlCol="0" anchor="ctr">
            <a:normAutofit/>
          </a:bodyPr>
          <a:lstStyle>
            <a:lvl1pPr lvl="0">
              <a:buClrTx/>
              <a:buSzTx/>
              <a:buFont typeface="Arial" panose="020B0604020202020204" pitchFamily="34" charset="0"/>
              <a:defRPr sz="2400"/>
            </a:lvl1pPr>
            <a:lvl2pPr lvl="1">
              <a:buClrTx/>
              <a:buSzTx/>
              <a:buFont typeface="Arial" panose="020B0604020202020204" pitchFamily="34" charset="0"/>
              <a:defRPr sz="2000"/>
            </a:lvl2pPr>
            <a:lvl3pPr lvl="2">
              <a:buClrTx/>
              <a:buSzTx/>
              <a:buFont typeface="Arial" panose="020B0604020202020204" pitchFamily="34" charset="0"/>
              <a:defRPr sz="1800"/>
            </a:lvl3pPr>
            <a:lvl4pPr lvl="3">
              <a:buClrTx/>
              <a:buSzTx/>
              <a:buFont typeface="Arial" panose="020B0604020202020204" pitchFamily="34" charset="0"/>
              <a:defRPr sz="1600"/>
            </a:lvl4pPr>
            <a:lvl5pPr lvl="4">
              <a:buClrTx/>
              <a:buSzTx/>
              <a:buFont typeface="Arial" panose="020B0604020202020204" pitchFamily="34" charset="0"/>
              <a:defRPr sz="1600"/>
            </a:lvl5pPr>
          </a:lstStyle>
          <a:p>
            <a:pPr marL="0" lvl="0" indent="0" algn="ctr">
              <a:buNone/>
            </a:pPr>
            <a:r>
              <a:rPr lang="en-US" altLang="zh-CN" sz="3600" b="1">
                <a:solidFill>
                  <a:schemeClr val="bg1"/>
                </a:solidFill>
                <a:latin typeface="Arial" panose="020B0604020202020204" pitchFamily="34" charset="0"/>
                <a:ea typeface="微软雅黑" panose="020B0503020204020204" charset="-122"/>
                <a:sym typeface="Arial" panose="020B0604020202020204" pitchFamily="34" charset="0"/>
              </a:rPr>
              <a:t>03</a:t>
            </a:r>
            <a:endParaRPr lang="en-US" altLang="zh-CN" sz="3600" b="1">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3" name="矩形 2"/>
          <p:cNvSpPr/>
          <p:nvPr>
            <p:custDataLst>
              <p:tags r:id="rId7"/>
            </p:custDataLst>
          </p:nvPr>
        </p:nvSpPr>
        <p:spPr>
          <a:xfrm flipH="1">
            <a:off x="924560" y="2766695"/>
            <a:ext cx="4342765" cy="1324610"/>
          </a:xfrm>
          <a:prstGeom prst="rect">
            <a:avLst/>
          </a:prstGeom>
          <a:solidFill>
            <a:srgbClr val="A0C3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18" name="文本框 17"/>
          <p:cNvSpPr txBox="1"/>
          <p:nvPr>
            <p:custDataLst>
              <p:tags r:id="rId8"/>
            </p:custDataLst>
          </p:nvPr>
        </p:nvSpPr>
        <p:spPr>
          <a:xfrm>
            <a:off x="1479550" y="2921635"/>
            <a:ext cx="3232150" cy="1014730"/>
          </a:xfrm>
          <a:prstGeom prst="rect">
            <a:avLst/>
          </a:prstGeom>
          <a:noFill/>
        </p:spPr>
        <p:txBody>
          <a:bodyPr wrap="square" rtlCol="0">
            <a:normAutofit/>
          </a:bodyPr>
          <a:lstStyle/>
          <a:p>
            <a:pPr algn="ctr">
              <a:buClrTx/>
              <a:buSzTx/>
              <a:buFontTx/>
            </a:pPr>
            <a:r>
              <a:rPr lang="zh-CN" altLang="en-US" sz="6000" b="1">
                <a:solidFill>
                  <a:schemeClr val="bg1"/>
                </a:solidFill>
                <a:latin typeface="Arial" panose="020B0604020202020204" pitchFamily="34" charset="0"/>
                <a:ea typeface="汉仪旗黑-85S" panose="00020600040101010101" pitchFamily="18" charset="-122"/>
                <a:sym typeface="Arial" panose="020B0604020202020204" pitchFamily="34" charset="0"/>
              </a:rPr>
              <a:t>目 录</a:t>
            </a:r>
            <a:endParaRPr lang="zh-CN" altLang="en-US" sz="6000" b="1">
              <a:solidFill>
                <a:schemeClr val="bg1"/>
              </a:solidFill>
              <a:latin typeface="Arial" panose="020B0604020202020204" pitchFamily="34" charset="0"/>
              <a:ea typeface="汉仪旗黑-85S" panose="00020600040101010101" pitchFamily="18" charset="-122"/>
              <a:sym typeface="Arial" panose="020B0604020202020204" pitchFamily="34" charset="0"/>
            </a:endParaRPr>
          </a:p>
        </p:txBody>
      </p:sp>
    </p:spTree>
    <p:custDataLst>
      <p:tags r:id="rId9"/>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1"/>
            </p:custDataLst>
          </p:nvPr>
        </p:nvSpPr>
        <p:spPr>
          <a:xfrm>
            <a:off x="651924" y="608400"/>
            <a:ext cx="10976675" cy="626701"/>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pPr>
            <a:r>
              <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brief introduction of swim bladder</a:t>
            </a:r>
            <a:endPar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 name="Title 6"/>
          <p:cNvSpPr txBox="1"/>
          <p:nvPr>
            <p:custDataLst>
              <p:tags r:id="rId2"/>
            </p:custDataLst>
          </p:nvPr>
        </p:nvSpPr>
        <p:spPr>
          <a:xfrm>
            <a:off x="8358505" y="1672590"/>
            <a:ext cx="3270250" cy="4177665"/>
          </a:xfrm>
          <a:prstGeom prst="rect">
            <a:avLst/>
          </a:prstGeom>
          <a:noFill/>
          <a:ln w="3175">
            <a:noFill/>
            <a:prstDash val="dash"/>
          </a:ln>
        </p:spPr>
        <p:txBody>
          <a:bodyPr wrap="square" lIns="90000" tIns="46800" rIns="90000" bIns="468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50000"/>
              </a:lnSpc>
              <a:spcAft>
                <a:spcPts val="800"/>
              </a:spcAft>
            </a:pPr>
            <a:r>
              <a:rPr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swim bladde</a:t>
            </a:r>
            <a:r>
              <a:rPr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r is an internal gas-filled organ that contributes to the ability of many bony fish (but not cartilaginous fish) to control their buoyancy, and thus to stay at their current water depth without having to expend energy in swimming.</a:t>
            </a: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 name="组合 10"/>
          <p:cNvGrpSpPr/>
          <p:nvPr>
            <p:custDataLst>
              <p:tags r:id="rId3"/>
            </p:custDataLst>
          </p:nvPr>
        </p:nvGrpSpPr>
        <p:grpSpPr>
          <a:xfrm>
            <a:off x="11400304" y="434583"/>
            <a:ext cx="203545" cy="74612"/>
            <a:chOff x="9839643" y="910585"/>
            <a:chExt cx="203545" cy="74612"/>
          </a:xfrm>
        </p:grpSpPr>
        <p:cxnSp>
          <p:nvCxnSpPr>
            <p:cNvPr id="12" name="直接连接符 11"/>
            <p:cNvCxnSpPr/>
            <p:nvPr>
              <p:custDataLst>
                <p:tags r:id="rId4"/>
              </p:custDataLst>
            </p:nvPr>
          </p:nvCxnSpPr>
          <p:spPr>
            <a:xfrm>
              <a:off x="9839643" y="910585"/>
              <a:ext cx="20354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cxnSp>
          <p:nvCxnSpPr>
            <p:cNvPr id="13" name="直接连接符 12"/>
            <p:cNvCxnSpPr/>
            <p:nvPr>
              <p:custDataLst>
                <p:tags r:id="rId5"/>
              </p:custDataLst>
            </p:nvPr>
          </p:nvCxnSpPr>
          <p:spPr>
            <a:xfrm>
              <a:off x="9839643" y="985197"/>
              <a:ext cx="15557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grpSp>
      <p:pic>
        <p:nvPicPr>
          <p:cNvPr id="5" name="图片 4" descr="435f9b996d2cd149909ac446c179baf"/>
          <p:cNvPicPr>
            <a:picLocks noChangeAspect="1"/>
          </p:cNvPicPr>
          <p:nvPr/>
        </p:nvPicPr>
        <p:blipFill>
          <a:blip r:embed="rId6"/>
          <a:stretch>
            <a:fillRect/>
          </a:stretch>
        </p:blipFill>
        <p:spPr>
          <a:xfrm>
            <a:off x="1223645" y="1939925"/>
            <a:ext cx="5909945" cy="4067810"/>
          </a:xfrm>
          <a:prstGeom prst="rect">
            <a:avLst/>
          </a:prstGeom>
        </p:spPr>
      </p:pic>
      <p:sp>
        <p:nvSpPr>
          <p:cNvPr id="6" name="文本框 5"/>
          <p:cNvSpPr txBox="1"/>
          <p:nvPr/>
        </p:nvSpPr>
        <p:spPr>
          <a:xfrm>
            <a:off x="2696210" y="6322060"/>
            <a:ext cx="2964180" cy="368300"/>
          </a:xfrm>
          <a:prstGeom prst="rect">
            <a:avLst/>
          </a:prstGeom>
          <a:noFill/>
        </p:spPr>
        <p:txBody>
          <a:bodyPr wrap="none" rtlCol="0">
            <a:spAutoFit/>
          </a:bodyPr>
          <a:p>
            <a:r>
              <a:rPr lang="en-US" altLang="zh-CN"/>
              <a:t>the swim bladder of crucian</a:t>
            </a:r>
            <a:endParaRPr lang="en-US" altLang="zh-CN"/>
          </a:p>
        </p:txBody>
      </p:sp>
    </p:spTree>
    <p:custDataLst>
      <p:tags r:id="rId7"/>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681675" y="514781"/>
            <a:ext cx="11053125" cy="700769"/>
          </a:xfrm>
          <a:prstGeom prst="rect">
            <a:avLst/>
          </a:prstGeom>
          <a:noFill/>
        </p:spPr>
        <p:txBody>
          <a:bodyPr wrap="square" rtlCol="0" anchor="ctr">
            <a:normAutofit lnSpcReduction="10000"/>
          </a:bodyPr>
          <a:lstStyle/>
          <a:p>
            <a:pPr>
              <a:lnSpc>
                <a:spcPct val="120000"/>
              </a:lnSpc>
            </a:pPr>
            <a:r>
              <a:rPr lang="zh-CN" altLang="en-US" sz="3600" b="1" spc="30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brief introduction of swim bladder</a:t>
            </a:r>
            <a:endPar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nSpc>
                <a:spcPct val="120000"/>
              </a:lnSpc>
            </a:pPr>
            <a:endParaRPr lang="zh-CN" altLang="en-US" sz="36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sp>
        <p:nvSpPr>
          <p:cNvPr id="6" name="矩形 5"/>
          <p:cNvSpPr/>
          <p:nvPr>
            <p:custDataLst>
              <p:tags r:id="rId2"/>
            </p:custDataLst>
          </p:nvPr>
        </p:nvSpPr>
        <p:spPr>
          <a:xfrm>
            <a:off x="469920" y="627041"/>
            <a:ext cx="115146" cy="476250"/>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9" name="矩形 8"/>
          <p:cNvSpPr/>
          <p:nvPr>
            <p:custDataLst>
              <p:tags r:id="rId3"/>
            </p:custDataLst>
          </p:nvPr>
        </p:nvSpPr>
        <p:spPr>
          <a:xfrm>
            <a:off x="469920" y="1815373"/>
            <a:ext cx="11264880" cy="4415586"/>
          </a:xfrm>
          <a:prstGeom prst="rect">
            <a:avLst/>
          </a:prstGeom>
          <a:solidFill>
            <a:schemeClr val="bg2"/>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dirty="0">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custDataLst>
              <p:tags r:id="rId4"/>
            </p:custDataLst>
          </p:nvPr>
        </p:nvSpPr>
        <p:spPr>
          <a:xfrm>
            <a:off x="1285875" y="1815465"/>
            <a:ext cx="9731375" cy="3597275"/>
          </a:xfrm>
          <a:prstGeom prst="rect">
            <a:avLst/>
          </a:prstGeom>
          <a:noFill/>
        </p:spPr>
        <p:txBody>
          <a:bodyPr wrap="square" rtlCol="0" anchor="ctr" anchorCtr="0">
            <a:normAutofit fontScale="90000"/>
          </a:bodyPr>
          <a:lstStyle/>
          <a:p>
            <a:pPr algn="just">
              <a:lnSpc>
                <a:spcPct val="150000"/>
              </a:lnSpc>
              <a:spcAft>
                <a:spcPts val="800"/>
              </a:spcAft>
            </a:pPr>
            <a:r>
              <a:rPr altLang="zh-CN"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It is filled with carbon dioxide, oxygen, and nitrogen in different proportions than occur in air.</a:t>
            </a:r>
            <a:endParaRPr altLang="zh-CN"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gn="just">
              <a:lnSpc>
                <a:spcPct val="150000"/>
              </a:lnSpc>
              <a:spcAft>
                <a:spcPts val="800"/>
              </a:spcAft>
            </a:pPr>
            <a:r>
              <a:rPr lang="en-US"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a:t>
            </a:r>
            <a:r>
              <a:rPr altLang="zh-CN"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he gas bladder is a two-layered (tunica externa and tunica interna), specialized outgrowth of the roof of the foregut and possesses tissues similar to those of the foregut</a:t>
            </a:r>
            <a:r>
              <a:rPr lang="en-US"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walls of the gas bladder are lined with a layer of cells containing crystals of guanine 3 µm thick, which decreases permeability by 40 times over an unlined membrane and thus limits gas escape except at the oval, when it is open.</a:t>
            </a:r>
            <a:endParaRPr altLang="zh-CN"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gn="just">
              <a:lnSpc>
                <a:spcPct val="150000"/>
              </a:lnSpc>
              <a:spcAft>
                <a:spcPts val="800"/>
              </a:spcAft>
            </a:pPr>
            <a:r>
              <a:rPr lang="zh-CN" altLang="en-US" spc="15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Physostomous fishes retain the connection in adults, whereas physoclistous fishes lose the connection in adults, if it is present at all during development.</a:t>
            </a:r>
            <a:endParaRPr lang="zh-CN" altLang="en-US" spc="15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endParaRPr>
          </a:p>
        </p:txBody>
      </p:sp>
      <p:cxnSp>
        <p:nvCxnSpPr>
          <p:cNvPr id="21" name="直接连接符 20"/>
          <p:cNvCxnSpPr/>
          <p:nvPr>
            <p:custDataLst>
              <p:tags r:id="rId5"/>
            </p:custDataLst>
          </p:nvPr>
        </p:nvCxnSpPr>
        <p:spPr>
          <a:xfrm>
            <a:off x="1285240" y="5760720"/>
            <a:ext cx="450427" cy="0"/>
          </a:xfrm>
          <a:prstGeom prst="line">
            <a:avLst/>
          </a:prstGeom>
          <a:ln w="50800">
            <a:solidFill>
              <a:schemeClr val="accent1"/>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6"/>
            </p:custDataLst>
          </p:nvPr>
        </p:nvCxnSpPr>
        <p:spPr>
          <a:xfrm>
            <a:off x="1971040" y="5760720"/>
            <a:ext cx="8938260" cy="0"/>
          </a:xfrm>
          <a:prstGeom prst="line">
            <a:avLst/>
          </a:prstGeom>
          <a:ln w="12700">
            <a:solidFill>
              <a:schemeClr val="bg1">
                <a:lumMod val="75000"/>
              </a:scheme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38" name="组合 37"/>
          <p:cNvGrpSpPr/>
          <p:nvPr>
            <p:custDataLst>
              <p:tags r:id="rId7"/>
            </p:custDataLst>
          </p:nvPr>
        </p:nvGrpSpPr>
        <p:grpSpPr>
          <a:xfrm>
            <a:off x="10973242" y="1815309"/>
            <a:ext cx="257176" cy="257175"/>
            <a:chOff x="11074842" y="2193769"/>
            <a:chExt cx="257176" cy="257175"/>
          </a:xfrm>
          <a:solidFill>
            <a:schemeClr val="bg1">
              <a:lumMod val="75000"/>
            </a:schemeClr>
          </a:solidFill>
        </p:grpSpPr>
        <p:sp>
          <p:nvSpPr>
            <p:cNvPr id="30" name="矩形 29"/>
            <p:cNvSpPr/>
            <p:nvPr>
              <p:custDataLst>
                <p:tags r:id="rId8"/>
              </p:custDataLst>
            </p:nvPr>
          </p:nvSpPr>
          <p:spPr>
            <a:xfrm>
              <a:off x="11074842" y="2193770"/>
              <a:ext cx="257175" cy="74768"/>
            </a:xfrm>
            <a:prstGeom prst="rect">
              <a:avLst/>
            </a:prstGeom>
            <a:grp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7" name="矩形 36"/>
            <p:cNvSpPr/>
            <p:nvPr>
              <p:custDataLst>
                <p:tags r:id="rId9"/>
              </p:custDataLst>
            </p:nvPr>
          </p:nvSpPr>
          <p:spPr>
            <a:xfrm rot="16200000">
              <a:off x="11166046" y="2284973"/>
              <a:ext cx="257175" cy="74768"/>
            </a:xfrm>
            <a:prstGeom prst="rect">
              <a:avLst/>
            </a:prstGeom>
            <a:grp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grpSp>
    </p:spTree>
    <p:custDataLst>
      <p:tags r:id="rId10"/>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1"/>
            </p:custDataLst>
          </p:nvPr>
        </p:nvSpPr>
        <p:spPr>
          <a:xfrm>
            <a:off x="651924" y="608400"/>
            <a:ext cx="10976675" cy="626701"/>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pPr>
            <a:r>
              <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gas change of physostomous fishes</a:t>
            </a:r>
            <a:endPar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 name="Title 6"/>
          <p:cNvSpPr txBox="1"/>
          <p:nvPr>
            <p:custDataLst>
              <p:tags r:id="rId2"/>
            </p:custDataLst>
          </p:nvPr>
        </p:nvSpPr>
        <p:spPr>
          <a:xfrm>
            <a:off x="8355039" y="2299335"/>
            <a:ext cx="3270250" cy="3348990"/>
          </a:xfrm>
          <a:prstGeom prst="rect">
            <a:avLst/>
          </a:prstGeom>
          <a:noFill/>
          <a:ln w="3175">
            <a:noFill/>
            <a:prstDash val="dash"/>
          </a:ln>
        </p:spPr>
        <p:txBody>
          <a:bodyPr wrap="square" lIns="90000" tIns="46800" rIns="90000" bIns="468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50000"/>
              </a:lnSpc>
              <a:spcAft>
                <a:spcPts val="800"/>
              </a:spcAft>
            </a:pP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I</a:t>
            </a: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n physostomous </a:t>
            </a: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fishes </a:t>
            </a: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swim bladders, a connection is retained between the swim bladder and the gut, the pneumatic duct, allowing the fish to fill up the swim bladder by "gulping" air. Excess gas can be removed in a similar manner.</a:t>
            </a:r>
            <a:endPar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 name="组合 10"/>
          <p:cNvGrpSpPr/>
          <p:nvPr>
            <p:custDataLst>
              <p:tags r:id="rId3"/>
            </p:custDataLst>
          </p:nvPr>
        </p:nvGrpSpPr>
        <p:grpSpPr>
          <a:xfrm>
            <a:off x="11400304" y="434583"/>
            <a:ext cx="203545" cy="74612"/>
            <a:chOff x="9839643" y="910585"/>
            <a:chExt cx="203545" cy="74612"/>
          </a:xfrm>
        </p:grpSpPr>
        <p:cxnSp>
          <p:nvCxnSpPr>
            <p:cNvPr id="12" name="直接连接符 11"/>
            <p:cNvCxnSpPr/>
            <p:nvPr>
              <p:custDataLst>
                <p:tags r:id="rId4"/>
              </p:custDataLst>
            </p:nvPr>
          </p:nvCxnSpPr>
          <p:spPr>
            <a:xfrm>
              <a:off x="9839643" y="910585"/>
              <a:ext cx="20354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cxnSp>
          <p:nvCxnSpPr>
            <p:cNvPr id="13" name="直接连接符 12"/>
            <p:cNvCxnSpPr/>
            <p:nvPr>
              <p:custDataLst>
                <p:tags r:id="rId5"/>
              </p:custDataLst>
            </p:nvPr>
          </p:nvCxnSpPr>
          <p:spPr>
            <a:xfrm>
              <a:off x="9839643" y="985197"/>
              <a:ext cx="15557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grpSp>
      <p:pic>
        <p:nvPicPr>
          <p:cNvPr id="4" name="图片 3"/>
          <p:cNvPicPr>
            <a:picLocks noChangeAspect="1"/>
          </p:cNvPicPr>
          <p:nvPr>
            <p:custDataLst>
              <p:tags r:id="rId6"/>
            </p:custDataLst>
          </p:nvPr>
        </p:nvPicPr>
        <p:blipFill>
          <a:blip r:embed="rId7"/>
          <a:stretch>
            <a:fillRect/>
          </a:stretch>
        </p:blipFill>
        <p:spPr>
          <a:xfrm>
            <a:off x="872490" y="2299335"/>
            <a:ext cx="6707505" cy="2764155"/>
          </a:xfrm>
          <a:prstGeom prst="rect">
            <a:avLst/>
          </a:prstGeom>
        </p:spPr>
      </p:pic>
    </p:spTree>
    <p:custDataLst>
      <p:tags r:id="rId8"/>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1"/>
            </p:custDataLst>
          </p:nvPr>
        </p:nvSpPr>
        <p:spPr>
          <a:xfrm>
            <a:off x="648749" y="584270"/>
            <a:ext cx="10976675" cy="626701"/>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pPr>
            <a:r>
              <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gas change of physoclistous fishes</a:t>
            </a:r>
            <a:endPar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 name="Title 6"/>
          <p:cNvSpPr txBox="1"/>
          <p:nvPr>
            <p:custDataLst>
              <p:tags r:id="rId2"/>
            </p:custDataLst>
          </p:nvPr>
        </p:nvSpPr>
        <p:spPr>
          <a:xfrm>
            <a:off x="7532370" y="1578610"/>
            <a:ext cx="4023360" cy="4253865"/>
          </a:xfrm>
          <a:prstGeom prst="rect">
            <a:avLst/>
          </a:prstGeom>
          <a:noFill/>
          <a:ln w="3175">
            <a:noFill/>
            <a:prstDash val="dash"/>
          </a:ln>
        </p:spPr>
        <p:txBody>
          <a:bodyPr wrap="square" lIns="90000" tIns="46800" rIns="90000" bIns="46800" anchor="ctr"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50000"/>
              </a:lnSpc>
              <a:spcAft>
                <a:spcPts val="800"/>
              </a:spcAft>
            </a:pP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anteroventral secretory region contains the gas gland and the rete mirabile.</a:t>
            </a:r>
            <a:endPar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gn="just">
              <a:lnSpc>
                <a:spcPct val="150000"/>
              </a:lnSpc>
              <a:spcAft>
                <a:spcPts val="800"/>
              </a:spcAft>
            </a:pP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gas gland secretes lactic acid into the beginning of the capillary loop. This acidifies and reduces the solubility of all dissolved gases. A change of 1 pH unit releases 50% of the oxygen bound to hemoglobin. This raises the partial pressure of blood oxygen by the Root and Bohr effects</a:t>
            </a:r>
            <a:endPar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 name="组合 10"/>
          <p:cNvGrpSpPr/>
          <p:nvPr>
            <p:custDataLst>
              <p:tags r:id="rId3"/>
            </p:custDataLst>
          </p:nvPr>
        </p:nvGrpSpPr>
        <p:grpSpPr>
          <a:xfrm>
            <a:off x="11400304" y="434583"/>
            <a:ext cx="203545" cy="74612"/>
            <a:chOff x="9839643" y="910585"/>
            <a:chExt cx="203545" cy="74612"/>
          </a:xfrm>
        </p:grpSpPr>
        <p:cxnSp>
          <p:nvCxnSpPr>
            <p:cNvPr id="12" name="直接连接符 11"/>
            <p:cNvCxnSpPr/>
            <p:nvPr>
              <p:custDataLst>
                <p:tags r:id="rId4"/>
              </p:custDataLst>
            </p:nvPr>
          </p:nvCxnSpPr>
          <p:spPr>
            <a:xfrm>
              <a:off x="9839643" y="910585"/>
              <a:ext cx="20354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cxnSp>
          <p:nvCxnSpPr>
            <p:cNvPr id="13" name="直接连接符 12"/>
            <p:cNvCxnSpPr/>
            <p:nvPr>
              <p:custDataLst>
                <p:tags r:id="rId5"/>
              </p:custDataLst>
            </p:nvPr>
          </p:nvCxnSpPr>
          <p:spPr>
            <a:xfrm>
              <a:off x="9839643" y="985197"/>
              <a:ext cx="15557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grpSp>
      <p:pic>
        <p:nvPicPr>
          <p:cNvPr id="4" name="图片 3"/>
          <p:cNvPicPr>
            <a:picLocks noChangeAspect="1"/>
          </p:cNvPicPr>
          <p:nvPr/>
        </p:nvPicPr>
        <p:blipFill>
          <a:blip r:embed="rId6"/>
          <a:stretch>
            <a:fillRect/>
          </a:stretch>
        </p:blipFill>
        <p:spPr>
          <a:xfrm>
            <a:off x="1483995" y="1671320"/>
            <a:ext cx="5265420" cy="3515360"/>
          </a:xfrm>
          <a:prstGeom prst="rect">
            <a:avLst/>
          </a:prstGeom>
        </p:spPr>
      </p:pic>
    </p:spTree>
    <p:custDataLst>
      <p:tags r:id="rId7"/>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1"/>
            </p:custDataLst>
          </p:nvPr>
        </p:nvSpPr>
        <p:spPr>
          <a:xfrm>
            <a:off x="651924" y="608400"/>
            <a:ext cx="10976675" cy="626701"/>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pPr>
            <a:r>
              <a:rPr lang="zh-CN" altLang="en-US" sz="3600" b="1" spc="300" noProof="0">
                <a:ln w="3175">
                  <a:noFill/>
                  <a:prstDash val="dash"/>
                </a:ln>
                <a:solidFill>
                  <a:schemeClr val="tx1">
                    <a:lumMod val="85000"/>
                    <a:lumOff val="15000"/>
                  </a:schemeClr>
                </a:solidFill>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gas change of physoclistous fishes</a:t>
            </a:r>
            <a:endPar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 name="Title 6"/>
          <p:cNvSpPr txBox="1"/>
          <p:nvPr>
            <p:custDataLst>
              <p:tags r:id="rId2"/>
            </p:custDataLst>
          </p:nvPr>
        </p:nvSpPr>
        <p:spPr>
          <a:xfrm>
            <a:off x="7959090" y="1840230"/>
            <a:ext cx="3518535" cy="3865245"/>
          </a:xfrm>
          <a:prstGeom prst="rect">
            <a:avLst/>
          </a:prstGeom>
          <a:noFill/>
          <a:ln w="3175">
            <a:noFill/>
            <a:prstDash val="dash"/>
          </a:ln>
        </p:spPr>
        <p:txBody>
          <a:bodyPr wrap="square" lIns="90000" tIns="46800" rIns="90000" bIns="46800" anchor="ctr" anchorCtr="0">
            <a:normAutofit fontScale="9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50000"/>
              </a:lnSpc>
              <a:spcAft>
                <a:spcPts val="800"/>
              </a:spcAft>
            </a:pP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rete mirabile, is a looping bundle of arterial and venous capillaries associated with the gas gland that functions as a counter</a:t>
            </a: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a:t>
            </a: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current multiplier. </a:t>
            </a:r>
            <a:endPar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gn="just">
              <a:lnSpc>
                <a:spcPct val="150000"/>
              </a:lnSpc>
              <a:spcAft>
                <a:spcPts val="800"/>
              </a:spcAft>
            </a:pP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rete</a:t>
            </a: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mirabile</a:t>
            </a: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is better developed in deep</a:t>
            </a: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dwelling fishes that have longer retial capillaries, thus providing more surface area and allowing a greater multiplying factor.</a:t>
            </a:r>
            <a:endPar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 name="组合 10"/>
          <p:cNvGrpSpPr/>
          <p:nvPr>
            <p:custDataLst>
              <p:tags r:id="rId3"/>
            </p:custDataLst>
          </p:nvPr>
        </p:nvGrpSpPr>
        <p:grpSpPr>
          <a:xfrm>
            <a:off x="11400304" y="434583"/>
            <a:ext cx="203545" cy="74612"/>
            <a:chOff x="9839643" y="910585"/>
            <a:chExt cx="203545" cy="74612"/>
          </a:xfrm>
        </p:grpSpPr>
        <p:cxnSp>
          <p:nvCxnSpPr>
            <p:cNvPr id="12" name="直接连接符 11"/>
            <p:cNvCxnSpPr/>
            <p:nvPr>
              <p:custDataLst>
                <p:tags r:id="rId4"/>
              </p:custDataLst>
            </p:nvPr>
          </p:nvCxnSpPr>
          <p:spPr>
            <a:xfrm>
              <a:off x="9839643" y="910585"/>
              <a:ext cx="20354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cxnSp>
          <p:nvCxnSpPr>
            <p:cNvPr id="13" name="直接连接符 12"/>
            <p:cNvCxnSpPr/>
            <p:nvPr>
              <p:custDataLst>
                <p:tags r:id="rId5"/>
              </p:custDataLst>
            </p:nvPr>
          </p:nvCxnSpPr>
          <p:spPr>
            <a:xfrm>
              <a:off x="9839643" y="985197"/>
              <a:ext cx="15557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grpSp>
      <p:pic>
        <p:nvPicPr>
          <p:cNvPr id="4" name="图片 3"/>
          <p:cNvPicPr>
            <a:picLocks noChangeAspect="1"/>
          </p:cNvPicPr>
          <p:nvPr/>
        </p:nvPicPr>
        <p:blipFill>
          <a:blip r:embed="rId6"/>
          <a:stretch>
            <a:fillRect/>
          </a:stretch>
        </p:blipFill>
        <p:spPr>
          <a:xfrm>
            <a:off x="1764030" y="1668780"/>
            <a:ext cx="5265420" cy="3520440"/>
          </a:xfrm>
          <a:prstGeom prst="rect">
            <a:avLst/>
          </a:prstGeom>
        </p:spPr>
      </p:pic>
    </p:spTree>
    <p:custDataLst>
      <p:tags r:id="rId7"/>
    </p:custData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p:nvPr>
            <p:custDataLst>
              <p:tags r:id="rId1"/>
            </p:custDataLst>
          </p:nvPr>
        </p:nvSpPr>
        <p:spPr>
          <a:xfrm>
            <a:off x="651924" y="608400"/>
            <a:ext cx="10976675" cy="626701"/>
          </a:xfrm>
          <a:prstGeom prst="rect">
            <a:avLst/>
          </a:prstGeom>
          <a:noFill/>
          <a:ln w="3175">
            <a:noFill/>
            <a:prstDash val="dash"/>
          </a:ln>
        </p:spPr>
        <p:txBody>
          <a:bodyPr wrap="square" lIns="90000" tIns="46800" rIns="90000" bIns="46800" anchor="t" anchorCtr="0">
            <a:normAutofit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nSpc>
                <a:spcPct val="100000"/>
              </a:lnSpc>
            </a:pPr>
            <a:r>
              <a:rPr lang="zh-CN" altLang="en-US" sz="3600" b="1" spc="300" noProof="0">
                <a:ln w="3175">
                  <a:noFill/>
                  <a:prstDash val="dash"/>
                </a:ln>
                <a:solidFill>
                  <a:schemeClr val="tx1">
                    <a:lumMod val="85000"/>
                    <a:lumOff val="15000"/>
                  </a:schemeClr>
                </a:solidFill>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gas change of physoclistous fishes</a:t>
            </a:r>
            <a:endPar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nSpc>
                <a:spcPct val="100000"/>
              </a:lnSpc>
            </a:pPr>
            <a:endParaRPr kumimoji="0" lang="zh-CN" altLang="en-US" sz="3600" b="1" i="0" spc="300" baseline="0" noProof="0" dirty="0">
              <a:ln w="3175">
                <a:noFill/>
                <a:prstDash val="dash"/>
              </a:ln>
              <a:solidFill>
                <a:schemeClr val="tx1">
                  <a:lumMod val="85000"/>
                  <a:lumOff val="15000"/>
                </a:schemeClr>
              </a:solidFill>
              <a:effectLst/>
              <a:uLnTx/>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 name="Title 6"/>
          <p:cNvSpPr txBox="1"/>
          <p:nvPr>
            <p:custDataLst>
              <p:tags r:id="rId2"/>
            </p:custDataLst>
          </p:nvPr>
        </p:nvSpPr>
        <p:spPr>
          <a:xfrm>
            <a:off x="7525385" y="1334770"/>
            <a:ext cx="4295775" cy="4838065"/>
          </a:xfrm>
          <a:prstGeom prst="rect">
            <a:avLst/>
          </a:prstGeom>
          <a:noFill/>
          <a:ln w="3175">
            <a:noFill/>
            <a:prstDash val="dash"/>
          </a:ln>
        </p:spPr>
        <p:txBody>
          <a:bodyPr wrap="square" lIns="90000" tIns="46800" rIns="90000" bIns="4680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50000"/>
              </a:lnSpc>
              <a:spcAft>
                <a:spcPts val="800"/>
              </a:spcAft>
            </a:pP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posterodorsal resorptive region of the gas bladder is called the oval. It develops from the distal end of the degenerating pneumatic duct and consists of a thin, highly vascularized area. </a:t>
            </a: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endPar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gn="just">
              <a:lnSpc>
                <a:spcPct val="150000"/>
              </a:lnSpc>
              <a:spcAft>
                <a:spcPts val="800"/>
              </a:spcAft>
            </a:pP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 </a:t>
            </a: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Circular muscles contract and close off the oval, preventing outflow of gases.Longitudinal muscles contract and expose the oval, permitting gas escape. </a:t>
            </a:r>
            <a:endPar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a:p>
            <a:pPr algn="just">
              <a:lnSpc>
                <a:spcPct val="150000"/>
              </a:lnSpc>
              <a:spcAft>
                <a:spcPts val="800"/>
              </a:spcAft>
            </a:pPr>
            <a:endPar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 name="组合 10"/>
          <p:cNvGrpSpPr/>
          <p:nvPr>
            <p:custDataLst>
              <p:tags r:id="rId3"/>
            </p:custDataLst>
          </p:nvPr>
        </p:nvGrpSpPr>
        <p:grpSpPr>
          <a:xfrm>
            <a:off x="11400304" y="434583"/>
            <a:ext cx="203545" cy="74612"/>
            <a:chOff x="9839643" y="910585"/>
            <a:chExt cx="203545" cy="74612"/>
          </a:xfrm>
        </p:grpSpPr>
        <p:cxnSp>
          <p:nvCxnSpPr>
            <p:cNvPr id="12" name="直接连接符 11"/>
            <p:cNvCxnSpPr/>
            <p:nvPr>
              <p:custDataLst>
                <p:tags r:id="rId4"/>
              </p:custDataLst>
            </p:nvPr>
          </p:nvCxnSpPr>
          <p:spPr>
            <a:xfrm>
              <a:off x="9839643" y="910585"/>
              <a:ext cx="20354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cxnSp>
          <p:nvCxnSpPr>
            <p:cNvPr id="13" name="直接连接符 12"/>
            <p:cNvCxnSpPr/>
            <p:nvPr>
              <p:custDataLst>
                <p:tags r:id="rId5"/>
              </p:custDataLst>
            </p:nvPr>
          </p:nvCxnSpPr>
          <p:spPr>
            <a:xfrm>
              <a:off x="9839643" y="985197"/>
              <a:ext cx="15557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grpSp>
      <p:pic>
        <p:nvPicPr>
          <p:cNvPr id="4" name="图片 3"/>
          <p:cNvPicPr>
            <a:picLocks noChangeAspect="1"/>
          </p:cNvPicPr>
          <p:nvPr/>
        </p:nvPicPr>
        <p:blipFill>
          <a:blip r:embed="rId6"/>
          <a:stretch>
            <a:fillRect/>
          </a:stretch>
        </p:blipFill>
        <p:spPr>
          <a:xfrm>
            <a:off x="1276350" y="1821180"/>
            <a:ext cx="6341110" cy="3215005"/>
          </a:xfrm>
          <a:prstGeom prst="rect">
            <a:avLst/>
          </a:prstGeom>
        </p:spPr>
      </p:pic>
    </p:spTree>
    <p:custDataLst>
      <p:tags r:id="rId7"/>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p:nvPr>
            <p:custDataLst>
              <p:tags r:id="rId1"/>
            </p:custDataLst>
          </p:nvPr>
        </p:nvSpPr>
        <p:spPr>
          <a:xfrm>
            <a:off x="8152765" y="1696720"/>
            <a:ext cx="3731895" cy="4449445"/>
          </a:xfrm>
          <a:prstGeom prst="rect">
            <a:avLst/>
          </a:prstGeom>
          <a:noFill/>
          <a:ln w="3175">
            <a:noFill/>
            <a:prstDash val="dash"/>
          </a:ln>
        </p:spPr>
        <p:txBody>
          <a:bodyPr wrap="square" lIns="90000" tIns="46800" rIns="90000" bIns="46800" anchor="ctr" anchorCtr="0">
            <a:normAutofit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algn="just">
              <a:lnSpc>
                <a:spcPct val="150000"/>
              </a:lnSpc>
              <a:spcAft>
                <a:spcPts val="800"/>
              </a:spcAft>
            </a:pP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Researcheres investigate the sprat in Bunnefjorden, Norway.</a:t>
            </a:r>
            <a:r>
              <a:rPr lang="zh-CN" altLang="en-US"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 gas release primarily occurred at night, partly following recurrent temporal patterns</a:t>
            </a:r>
            <a:r>
              <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rPr>
              <a:t>.They think the non-random gas release may associate with the sophisticated behavioral modes, such as communication and active modes of predator escape and avoidance.  </a:t>
            </a:r>
            <a:endParaRPr altLang="zh-CN" sz="1800" spc="50" dirty="0">
              <a:ln w="3175">
                <a:noFill/>
                <a:prstDash val="dash"/>
              </a:ln>
              <a:solidFill>
                <a:schemeClr val="tx1">
                  <a:lumMod val="85000"/>
                  <a:lumOff val="15000"/>
                </a:schemeClr>
              </a:solidFill>
              <a:uFillTx/>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grpSp>
        <p:nvGrpSpPr>
          <p:cNvPr id="11" name="组合 10"/>
          <p:cNvGrpSpPr/>
          <p:nvPr>
            <p:custDataLst>
              <p:tags r:id="rId2"/>
            </p:custDataLst>
          </p:nvPr>
        </p:nvGrpSpPr>
        <p:grpSpPr>
          <a:xfrm>
            <a:off x="11400304" y="434583"/>
            <a:ext cx="203545" cy="74612"/>
            <a:chOff x="9839643" y="910585"/>
            <a:chExt cx="203545" cy="74612"/>
          </a:xfrm>
        </p:grpSpPr>
        <p:cxnSp>
          <p:nvCxnSpPr>
            <p:cNvPr id="12" name="直接连接符 11"/>
            <p:cNvCxnSpPr/>
            <p:nvPr>
              <p:custDataLst>
                <p:tags r:id="rId3"/>
              </p:custDataLst>
            </p:nvPr>
          </p:nvCxnSpPr>
          <p:spPr>
            <a:xfrm>
              <a:off x="9839643" y="910585"/>
              <a:ext cx="20354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cxnSp>
          <p:nvCxnSpPr>
            <p:cNvPr id="13" name="直接连接符 12"/>
            <p:cNvCxnSpPr/>
            <p:nvPr>
              <p:custDataLst>
                <p:tags r:id="rId4"/>
              </p:custDataLst>
            </p:nvPr>
          </p:nvCxnSpPr>
          <p:spPr>
            <a:xfrm>
              <a:off x="9839643" y="985197"/>
              <a:ext cx="155575" cy="0"/>
            </a:xfrm>
            <a:prstGeom prst="line">
              <a:avLst/>
            </a:prstGeom>
            <a:ln w="12700">
              <a:solidFill>
                <a:schemeClr val="tx1">
                  <a:lumMod val="75000"/>
                  <a:lumOff val="25000"/>
                </a:schemeClr>
              </a:solidFill>
            </a:ln>
          </p:spPr>
          <p:style>
            <a:lnRef idx="1">
              <a:srgbClr val="8590CA"/>
            </a:lnRef>
            <a:fillRef idx="0">
              <a:srgbClr val="8590CA"/>
            </a:fillRef>
            <a:effectRef idx="0">
              <a:srgbClr val="8590CA"/>
            </a:effectRef>
            <a:fontRef idx="minor">
              <a:sysClr val="windowText" lastClr="000000"/>
            </a:fontRef>
          </p:style>
        </p:cxnSp>
      </p:grpSp>
      <p:pic>
        <p:nvPicPr>
          <p:cNvPr id="4" name="图片 3"/>
          <p:cNvPicPr>
            <a:picLocks noChangeAspect="1"/>
          </p:cNvPicPr>
          <p:nvPr/>
        </p:nvPicPr>
        <p:blipFill>
          <a:blip r:embed="rId5"/>
          <a:stretch>
            <a:fillRect/>
          </a:stretch>
        </p:blipFill>
        <p:spPr>
          <a:xfrm>
            <a:off x="499745" y="1928495"/>
            <a:ext cx="6544945" cy="4583430"/>
          </a:xfrm>
          <a:prstGeom prst="rect">
            <a:avLst/>
          </a:prstGeom>
        </p:spPr>
      </p:pic>
      <p:pic>
        <p:nvPicPr>
          <p:cNvPr id="5" name="图片 4"/>
          <p:cNvPicPr>
            <a:picLocks noChangeAspect="1"/>
          </p:cNvPicPr>
          <p:nvPr/>
        </p:nvPicPr>
        <p:blipFill>
          <a:blip r:embed="rId6"/>
          <a:stretch>
            <a:fillRect/>
          </a:stretch>
        </p:blipFill>
        <p:spPr>
          <a:xfrm>
            <a:off x="499745" y="120015"/>
            <a:ext cx="5709285" cy="1576705"/>
          </a:xfrm>
          <a:prstGeom prst="rect">
            <a:avLst/>
          </a:prstGeom>
        </p:spPr>
      </p:pic>
    </p:spTree>
    <p:custDataLst>
      <p:tags r:id="rId7"/>
    </p:custDataLst>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1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2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3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36"/>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436"/>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BEAUTIFY_FLAG" val="#wm#"/>
  <p:tag name="KSO_WM_TEMPLATE_CATEGORY" val="custom"/>
  <p:tag name="KSO_WM_TEMPLATE_INDEX" val="20205436"/>
  <p:tag name="KSO_WM_TEMPLATE_SUBCATEGORY" val="0"/>
  <p:tag name="KSO_WM_TEMPLATE_MASTER_TYPE" val="1"/>
  <p:tag name="KSO_WM_TEMPLATE_COLOR_TYPE" val="1"/>
  <p:tag name="KSO_WM_TEMPLATE_MASTER_THUMB_INDEX" val="12"/>
  <p:tag name="KSO_WM_TAG_VERSION" val="1.0"/>
  <p:tag name="KSO_WM_TEMPLATE_THUMBS_INDEX" val="1、4、6、9、10、13、16、18、19、20、21、23"/>
</p:tagLst>
</file>

<file path=ppt/tags/tag148.xml><?xml version="1.0" encoding="utf-8"?>
<p:tagLst xmlns:p="http://schemas.openxmlformats.org/presentationml/2006/main">
  <p:tag name="KSO_WM_UNIT_ISCONTENTSTITLE" val="0"/>
  <p:tag name="KSO_WM_UNIT_ISNUMDGMTITLE" val="0"/>
  <p:tag name="KSO_WM_UNIT_PRESET_TEXT" val="海洋科学&#13;毕业论文答辩"/>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05436_1*a*1"/>
  <p:tag name="KSO_WM_TEMPLATE_CATEGORY" val="custom"/>
  <p:tag name="KSO_WM_TEMPLATE_INDEX" val="20205436"/>
  <p:tag name="KSO_WM_UNIT_LAYERLEVEL" val="1"/>
  <p:tag name="KSO_WM_TAG_VERSION" val="1.0"/>
  <p:tag name="KSO_WM_BEAUTIFY_FLAG" val="#wm#"/>
</p:tagLst>
</file>

<file path=ppt/tags/tag149.xml><?xml version="1.0" encoding="utf-8"?>
<p:tagLst xmlns:p="http://schemas.openxmlformats.org/presentationml/2006/main">
  <p:tag name="KSO_WM_BEAUTIFY_FLAG" val="#wm#"/>
  <p:tag name="KSO_WM_TEMPLATE_CATEGORY" val="custom"/>
  <p:tag name="KSO_WM_TEMPLATE_INDEX" val="20205436"/>
  <p:tag name="KSO_WM_SLIDE_ID" val="custom20205436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SLIDE_LAYOUT" val="a_b"/>
  <p:tag name="KSO_WM_SLIDE_LAYOUT_CNT" val="1_1"/>
  <p:tag name="KSO_WM_TEMPLATE_THUMBS_INDEX" val="1、4、6、9、10、13、16、18、19、20、21、23、2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3*l_h_f*1_1_1"/>
  <p:tag name="KSO_WM_TEMPLATE_CATEGORY" val="custom"/>
  <p:tag name="KSO_WM_TEMPLATE_INDEX" val="20205436"/>
  <p:tag name="KSO_WM_UNIT_LAYERLEVEL" val="1_1_1"/>
  <p:tag name="KSO_WM_TAG_VERSION" val="1.0"/>
  <p:tag name="KSO_WM_BEAUTIFY_FLAG" val="#wm#"/>
  <p:tag name="KSO_WM_UNIT_PRESET_TEXT" val="单击此处输入你的正文，文字是您思想的提炼"/>
  <p:tag name="KSO_WM_UNIT_NOCLEAR" val="0"/>
  <p:tag name="KSO_WM_UNIT_VALUE" val="28"/>
  <p:tag name="KSO_WM_DIAGRAM_GROUP_CODE" val="l1-1"/>
  <p:tag name="KSO_WM_UNIT_TYPE" val="l_h_f"/>
  <p:tag name="KSO_WM_UNIT_INDEX" val="1_1_1"/>
  <p:tag name="KSO_WM_UNIT_SUBTYPE" val="a"/>
  <p:tag name="KSO_WM_UNIT_TEXT_FILL_FORE_SCHEMECOLOR_INDEX" val="14"/>
  <p:tag name="KSO_WM_UNIT_TEXT_FILL_TYPE" val="1"/>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3*l_h_i*1_1_1"/>
  <p:tag name="KSO_WM_TEMPLATE_CATEGORY" val="custom"/>
  <p:tag name="KSO_WM_TEMPLATE_INDEX" val="20205436"/>
  <p:tag name="KSO_WM_UNIT_LAYERLEVEL" val="1_1_1"/>
  <p:tag name="KSO_WM_TAG_VERSION" val="1.0"/>
  <p:tag name="KSO_WM_BEAUTIFY_FLAG" val="#wm#"/>
  <p:tag name="KSO_WM_DIAGRAM_GROUP_CODE" val="l1-1"/>
  <p:tag name="KSO_WM_UNIT_TYPE" val="l_h_i"/>
  <p:tag name="KSO_WM_UNIT_INDEX" val="1_1_1"/>
  <p:tag name="KSO_WM_UNIT_TEXT_FILL_FORE_SCHEMECOLOR_INDEX" val="14"/>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3*l_h_f*1_2_1"/>
  <p:tag name="KSO_WM_TEMPLATE_CATEGORY" val="custom"/>
  <p:tag name="KSO_WM_TEMPLATE_INDEX" val="20205436"/>
  <p:tag name="KSO_WM_UNIT_LAYERLEVEL" val="1_1_1"/>
  <p:tag name="KSO_WM_TAG_VERSION" val="1.0"/>
  <p:tag name="KSO_WM_BEAUTIFY_FLAG" val="#wm#"/>
  <p:tag name="KSO_WM_UNIT_PRESET_TEXT" val="单击此处输入你的正文，文字是您思想的提炼"/>
  <p:tag name="KSO_WM_UNIT_NOCLEAR" val="0"/>
  <p:tag name="KSO_WM_UNIT_VALUE" val="28"/>
  <p:tag name="KSO_WM_DIAGRAM_GROUP_CODE" val="l1-1"/>
  <p:tag name="KSO_WM_UNIT_TYPE" val="l_h_f"/>
  <p:tag name="KSO_WM_UNIT_INDEX" val="1_2_1"/>
  <p:tag name="KSO_WM_UNIT_SUBTYPE" val="a"/>
  <p:tag name="KSO_WM_UNIT_TEXT_FILL_FORE_SCHEMECOLOR_INDEX" val="14"/>
  <p:tag name="KSO_WM_UNIT_TEXT_FILL_TYPE" val="1"/>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3*l_h_i*1_2_1"/>
  <p:tag name="KSO_WM_TEMPLATE_CATEGORY" val="custom"/>
  <p:tag name="KSO_WM_TEMPLATE_INDEX" val="20205436"/>
  <p:tag name="KSO_WM_UNIT_LAYERLEVEL" val="1_1_1"/>
  <p:tag name="KSO_WM_TAG_VERSION" val="1.0"/>
  <p:tag name="KSO_WM_BEAUTIFY_FLAG" val="#wm#"/>
  <p:tag name="KSO_WM_DIAGRAM_GROUP_CODE" val="l1-1"/>
  <p:tag name="KSO_WM_UNIT_TYPE" val="l_h_i"/>
  <p:tag name="KSO_WM_UNIT_INDEX" val="1_2_1"/>
  <p:tag name="KSO_WM_UNIT_TEXT_FILL_FORE_SCHEMECOLOR_INDEX" val="14"/>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3*l_h_f*1_3_1"/>
  <p:tag name="KSO_WM_TEMPLATE_CATEGORY" val="custom"/>
  <p:tag name="KSO_WM_TEMPLATE_INDEX" val="20205436"/>
  <p:tag name="KSO_WM_UNIT_LAYERLEVEL" val="1_1_1"/>
  <p:tag name="KSO_WM_TAG_VERSION" val="1.0"/>
  <p:tag name="KSO_WM_BEAUTIFY_FLAG" val="#wm#"/>
  <p:tag name="KSO_WM_UNIT_PRESET_TEXT" val="单击此处输入你的正文，文字是您思想的提炼"/>
  <p:tag name="KSO_WM_UNIT_NOCLEAR" val="0"/>
  <p:tag name="KSO_WM_UNIT_VALUE" val="28"/>
  <p:tag name="KSO_WM_DIAGRAM_GROUP_CODE" val="l1-1"/>
  <p:tag name="KSO_WM_UNIT_TYPE" val="l_h_f"/>
  <p:tag name="KSO_WM_UNIT_INDEX" val="1_3_1"/>
  <p:tag name="KSO_WM_UNIT_SUBTYPE" val="a"/>
  <p:tag name="KSO_WM_UNIT_TEXT_FILL_FORE_SCHEMECOLOR_INDEX" val="14"/>
  <p:tag name="KSO_WM_UNIT_TEXT_FILL_TYPE" val="1"/>
  <p:tag name="KSO_WM_UNIT_USESOURCEFORMAT_APPLY"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3*l_h_i*1_3_1"/>
  <p:tag name="KSO_WM_TEMPLATE_CATEGORY" val="custom"/>
  <p:tag name="KSO_WM_TEMPLATE_INDEX" val="20205436"/>
  <p:tag name="KSO_WM_UNIT_LAYERLEVEL" val="1_1_1"/>
  <p:tag name="KSO_WM_TAG_VERSION" val="1.0"/>
  <p:tag name="KSO_WM_BEAUTIFY_FLAG" val="#wm#"/>
  <p:tag name="KSO_WM_DIAGRAM_GROUP_CODE" val="l1-1"/>
  <p:tag name="KSO_WM_UNIT_TYPE" val="l_h_i"/>
  <p:tag name="KSO_WM_UNIT_INDEX" val="1_3_1"/>
  <p:tag name="KSO_WM_UNIT_TEXT_FILL_FORE_SCHEMECOLOR_INDEX" val="14"/>
  <p:tag name="KSO_WM_UNIT_TEXT_FILL_TYPE" val="1"/>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3*i*1"/>
  <p:tag name="KSO_WM_TEMPLATE_CATEGORY" val="custom"/>
  <p:tag name="KSO_WM_TEMPLATE_INDEX" val="20205436"/>
  <p:tag name="KSO_WM_UNIT_LAYERLEVEL" val="1"/>
  <p:tag name="KSO_WM_TAG_VERSION" val="1.0"/>
  <p:tag name="KSO_WM_BEAUTIFY_FLAG" val="#wm#"/>
  <p:tag name="KSO_WM_DIAGRAM_GROUP_CODE" val="l1-1"/>
  <p:tag name="KSO_WM_UNIT_TYPE" val="i"/>
  <p:tag name="KSO_WM_UNIT_INDEX" val="1"/>
  <p:tag name="KSO_WM_UNIT_TEXT_FILL_FORE_SCHEMECOLOR_INDEX" val="2"/>
  <p:tag name="KSO_WM_UNIT_TEXT_FILL_TYPE" val="1"/>
  <p:tag name="KSO_WM_UNIT_USESOURCEFORMAT_APPLY"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3*a*1"/>
  <p:tag name="KSO_WM_TEMPLATE_CATEGORY" val="custom"/>
  <p:tag name="KSO_WM_TEMPLATE_INDEX" val="20205436"/>
  <p:tag name="KSO_WM_UNIT_LAYERLEVEL" val="1"/>
  <p:tag name="KSO_WM_TAG_VERSION" val="1.0"/>
  <p:tag name="KSO_WM_BEAUTIFY_FLAG" val="#wm#"/>
  <p:tag name="KSO_WM_UNIT_ISCONTENTSTITLE" val="1"/>
  <p:tag name="KSO_WM_UNIT_ISNUMDGMTITLE" val="0"/>
  <p:tag name="KSO_WM_UNIT_PRESET_TEXT" val="目 录"/>
  <p:tag name="KSO_WM_UNIT_NOCLEAR" val="0"/>
  <p:tag name="KSO_WM_UNIT_VALUE" val="4"/>
  <p:tag name="KSO_WM_DIAGRAM_GROUP_CODE" val="l1-1"/>
  <p:tag name="KSO_WM_UNIT_TYPE" val="a"/>
  <p:tag name="KSO_WM_UNIT_INDEX" val="1"/>
  <p:tag name="KSO_WM_UNIT_TEXT_FILL_FORE_SCHEMECOLOR_INDEX" val="14"/>
  <p:tag name="KSO_WM_UNIT_TEXT_FILL_TYPE" val="1"/>
  <p:tag name="KSO_WM_UNIT_USESOURCEFORMAT_APPLY" val="1"/>
</p:tagLst>
</file>

<file path=ppt/tags/tag158.xml><?xml version="1.0" encoding="utf-8"?>
<p:tagLst xmlns:p="http://schemas.openxmlformats.org/presentationml/2006/main">
  <p:tag name="KSO_WM_BEAUTIFY_FLAG" val="#wm#"/>
  <p:tag name="KSO_WM_TEMPLATE_CATEGORY" val="custom"/>
  <p:tag name="KSO_WM_TEMPLATE_INDEX" val="20205436"/>
  <p:tag name="KSO_WM_SLIDE_ID" val="custom20205436_3"/>
  <p:tag name="KSO_WM_TEMPLATE_SUBCATEGORY" val="0"/>
  <p:tag name="KSO_WM_TEMPLATE_MASTER_TYPE" val="1"/>
  <p:tag name="KSO_WM_TEMPLATE_COLOR_TYPE" val="1"/>
  <p:tag name="KSO_WM_SLIDE_ITEM_CNT" val="3"/>
  <p:tag name="KSO_WM_SLIDE_INDEX" val="3"/>
  <p:tag name="KSO_WM_TAG_VERSION" val="1.0"/>
  <p:tag name="KSO_WM_SLIDE_TYPE" val="contents"/>
  <p:tag name="KSO_WM_SLIDE_SUBTYPE" val="diag"/>
  <p:tag name="KSO_WM_DIAGRAM_GROUP_CODE" val="l1-1"/>
  <p:tag name="KSO_WM_SLIDE_DIAGTYPE" val="l"/>
  <p:tag name="KSO_WM_SLIDE_LAYOUT" val="a_l"/>
  <p:tag name="KSO_WM_SLIDE_LAYOUT_CNT" val="1_1"/>
</p:tagLst>
</file>

<file path=ppt/tags/tag159.xml><?xml version="1.0" encoding="utf-8"?>
<p:tagLst xmlns:p="http://schemas.openxmlformats.org/presentationml/2006/main">
  <p:tag name="KSO_WM_UNIT_ISCONTENTSTITLE" val="0"/>
  <p:tag name="KSO_WM_UNIT_PRESET_TEXT" val="点击输入大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436_11*a*1"/>
  <p:tag name="KSO_WM_TEMPLATE_CATEGORY" val="custom"/>
  <p:tag name="KSO_WM_TEMPLATE_INDEX" val="20205436"/>
  <p:tag name="KSO_WM_UNIT_LAYERLEVEL" val="1"/>
  <p:tag name="KSO_WM_TAG_VERSION" val="1.0"/>
  <p:tag name="KSO_WM_BEAUTIFY_FLAG" val="#wm#"/>
  <p:tag name="KSO_WM_UNIT_ISNUMDGMTITLE" val="0"/>
  <p:tag name="KSO_WM_UNIT_PLACING_PICTURE_MD4" val="0"/>
  <p:tag name="KSO_WM_UNIT_DEFAULT_FONT" val="32;36;4"/>
  <p:tag name="KSO_WM_UNIT_BLOCK" val="0"/>
  <p:tag name="KSO_WM_UNIT_SM_LIMIT_TYPE" val="1"/>
</p:tagLst>
</file>

<file path=ppt/tags/tag1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154"/>
  <p:tag name="KSO_WM_UNIT_HIGHLIGHT" val="0"/>
  <p:tag name="KSO_WM_UNIT_COMPATIBLE" val="0"/>
  <p:tag name="KSO_WM_UNIT_DIAGRAM_ISNUMVISUAL" val="0"/>
  <p:tag name="KSO_WM_UNIT_DIAGRAM_ISREFERUNIT" val="0"/>
  <p:tag name="KSO_WM_UNIT_TYPE" val="f"/>
  <p:tag name="KSO_WM_UNIT_INDEX" val="1"/>
  <p:tag name="KSO_WM_UNIT_ID" val="custom20205436_11*f*1"/>
  <p:tag name="KSO_WM_TEMPLATE_CATEGORY" val="custom"/>
  <p:tag name="KSO_WM_TEMPLATE_INDEX" val="20205436"/>
  <p:tag name="KSO_WM_UNIT_LAYERLEVEL" val="1"/>
  <p:tag name="KSO_WM_TAG_VERSION" val="1.0"/>
  <p:tag name="KSO_WM_BEAUTIFY_FLAG" val="#wm#"/>
  <p:tag name="KSO_WM_UNIT_PLACING_PICTURE_MD4" val="0"/>
  <p:tag name="KSO_WM_UNIT_DEFAULT_FONT" val="14;18;2"/>
  <p:tag name="KSO_WM_UNIT_BLOCK" val="0"/>
  <p:tag name="KSO_WM_UNIT_SUBTYPE" val="a"/>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436_11*i*1"/>
  <p:tag name="KSO_WM_TEMPLATE_CATEGORY" val="custom"/>
  <p:tag name="KSO_WM_TEMPLATE_INDEX" val="20205436"/>
  <p:tag name="KSO_WM_UNIT_LAYERLEVEL" val="1"/>
  <p:tag name="KSO_WM_TAG_VERSION" val="1.0"/>
  <p:tag name="KSO_WM_BEAUTIFY_FLAG" val="#wm#"/>
  <p:tag name="KSO_WM_UNIT_PLACING_PICTURE_MD4" val="0"/>
  <p:tag name="KSO_WM_UNIT_BLOCK" val="0"/>
  <p:tag name="KSO_WM_UNIT_SM_LIMIT_TYPE" val="1"/>
  <p:tag name="KSO_WM_UNIT_DECORATE_INFO" val="{&quot;DecorateInfoX&quot;:{&quot;IsLeft&quot;:true,&quot;IsRight&quot;:false,&quot;IsAbs&quot;:false},&quot;DecorateInfoY&quot;:{&quot;IsTop&quot;:true,&quot;IsBottom&quot;:false,&quot;IsAbs&quot;:false}}"/>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436_11*i*2"/>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36_11*i*3"/>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64.xml><?xml version="1.0" encoding="utf-8"?>
<p:tagLst xmlns:p="http://schemas.openxmlformats.org/presentationml/2006/main">
  <p:tag name="KSO_WM_BEAUTIFY_FLAG" val="#wm#"/>
  <p:tag name="KSO_WM_TEMPLATE_CATEGORY" val="custom"/>
  <p:tag name="KSO_WM_TEMPLATE_INDEX" val="20205436"/>
  <p:tag name="KSO_WM_SLIDE_ID" val="custom20205436_11"/>
  <p:tag name="KSO_WM_TEMPLATE_SUBCATEGORY" val="11"/>
  <p:tag name="KSO_WM_SLIDE_ITEM_CNT" val="0"/>
  <p:tag name="KSO_WM_SLIDE_INDEX" val="11"/>
  <p:tag name="KSO_WM_TAG_VERSION" val="1.0"/>
  <p:tag name="KSO_WM_SLIDE_LAYOUT" val="a_d_f"/>
  <p:tag name="KSO_WM_SLIDE_LAYOUT_CNT" val="1_1_1"/>
  <p:tag name="KSO_WM_SLIDE_TYPE" val="text"/>
  <p:tag name="KSO_WM_SLIDE_SUBTYPE" val="picTxt"/>
  <p:tag name="KSO_WM_SLIDE_SIZE" val="867*458"/>
  <p:tag name="KSO_WM_SLIDE_POSITION" val="48*34"/>
  <p:tag name="KSO_WM_TEMPLATE_MASTER_TYPE" val="1"/>
  <p:tag name="KSO_WM_TEMPLATE_COLOR_TYPE" val="1"/>
  <p:tag name="KSO_WM_SLIDE_LAYOUT_INFO" val="{&quot;direction&quot;:0,&quot;horizontalAlign&quot;:-1,&quot;verticalAlign&quot;:-1,&quot;type&quot;:1,&quot;diagramDirection&quot;:0,&quot;canSetOverLayout&quot;:0,&quot;isOverLayout&quot;:0,&quot;normalSize&quot;:{&quot;size1&quot;:24.6},&quot;minSize&quot;:{&quot;size1&quot;:24.6},&quot;maxSize&quot;:{&quot;size1&quot;:32.8},&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0,&quot;verticalAlign&quot;:1,&quot;type&quot;:0,&quot;diagramDirection&quot;:0,&quot;canSetOverLayout&quot;:0,&quot;isOverLayout&quot;:0,&quot;margin&quot;:{&quot;left&quot;:1.69,&quot;top&quot;:1.69,&quot;right&quot;:1.69,&quot;bottom&quot;:1.244},&quot;edge&quot;:{&quot;left&quot;:true,&quot;top&quot;:true,&quot;right&quot;:true,&quot;bottom&quot;:false}},{&quot;direction&quot;:1,&quot;horizontalAlign&quot;:-1,&quot;verticalAlign&quot;:-1,&quot;type&quot;:0,&quot;diagramDirection&quot;:0,&quot;canSetOverLayout&quot;:0,&quot;isOverLayout&quot;:0,&quot;normalSize&quot;:{&quot;size1&quot;:68.1},&quot;minSize&quot;:{&quot;size1&quot;:36.2},&quot;maxSize&quot;:{&quot;size1&quot;:68.1},&quot;edge&quot;:{&quot;left&quot;:true,&quot;top&quot;:false,&quot;right&quot;:true,&quot;bottom&quot;:true},&quot;backgroundInfo&quot;:[{&quot;type&quot;:&quot;bottomTop&quot;,&quot;left&quot;:0.0,&quot;top&quot;:-0.05835757,&quot;right&quot;:0.0,&quot;bottom&quot;:0.05835757,&quot;leftAbs&quot;:false,&quot;topAbs&quot;:false,&quot;rightAbs&quot;:false,&quot;bottomAbs&quot;:false}],&quot;subLayout&quot;:[{&quot;direction&quot;:0,&quot;horizontalAlign&quot;:0,&quot;verticalAlign&quot;:1,&quot;type&quot;:1,&quot;diagramDirection&quot;:0,&quot;canSetOverLayout&quot;:1,&quot;isOverLayout&quot;:0,&quot;margin&quot;:{&quot;left&quot;:1.703,&quot;top&quot;:0.026,&quot;right&quot;:1.034,&quot;bottom&quot;:1.69},&quot;marginOverLayout&quot;:{&quot;left&quot;:0.0,&quot;top&quot;:0.026,&quot;right&quot;:1.034,&quot;bottom&quot;:1.69},&quot;edge&quot;:{&quot;left&quot;:true,&quot;top&quot;:false,&quot;right&quot;:false,&quot;bottom&quot;:true}},{&quot;direction&quot;:0,&quot;horizontalAlign&quot;:0,&quot;verticalAlign&quot;:1,&quot;type&quot;:0,&quot;diagramDirection&quot;:0,&quot;canSetOverLayout&quot;:0,&quot;isOverLayout&quot;:0,&quot;margin&quot;:{&quot;left&quot;:0.026,&quot;top&quot;:0.026,&quot;right&quot;:1.69,&quot;bottom&quot;:1.69},&quot;edge&quot;:{&quot;left&quot;:false,&quot;top&quot;:false,&quot;right&quot;:true,&quot;bottom&quot;:true}}]}]}"/>
  <p:tag name="KSO_WM_SLIDE_CAN_ADD_NAVIGATION" val="1"/>
  <p:tag name="KSO_WM_SLIDE_BACKGROUND" val="[&quot;general&quot;,&quot;frame&quot;,&quot;bottomTop&quot;]"/>
  <p:tag name="KSO_WM_SLIDE_RATIO" val="1.777778"/>
</p:tagLst>
</file>

<file path=ppt/tags/tag165.xml><?xml version="1.0" encoding="utf-8"?>
<p:tagLst xmlns:p="http://schemas.openxmlformats.org/presentationml/2006/main">
  <p:tag name="KSO_WM_UNIT_ISCONTENTSTITLE" val="0"/>
  <p:tag name="KSO_WM_UNIT_PRESET_TEXT" val="点击添加标题内容"/>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436_9*a*1"/>
  <p:tag name="KSO_WM_TEMPLATE_CATEGORY" val="custom"/>
  <p:tag name="KSO_WM_TEMPLATE_INDEX" val="20205436"/>
  <p:tag name="KSO_WM_UNIT_LAYERLEVEL" val="1"/>
  <p:tag name="KSO_WM_TAG_VERSION" val="1.0"/>
  <p:tag name="KSO_WM_BEAUTIFY_FLAG" val="#wm#"/>
  <p:tag name="KSO_WM_UNIT_ISNUMDGMTITLE" val="0"/>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436_9*i*1"/>
  <p:tag name="KSO_WM_TEMPLATE_CATEGORY" val="custom"/>
  <p:tag name="KSO_WM_TEMPLATE_INDEX" val="20205436"/>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436_9*i*2"/>
  <p:tag name="KSO_WM_TEMPLATE_CATEGORY" val="custom"/>
  <p:tag name="KSO_WM_TEMPLATE_INDEX" val="20205436"/>
  <p:tag name="KSO_WM_UNIT_LAYERLEVEL" val="1"/>
  <p:tag name="KSO_WM_TAG_VERSION" val="1.0"/>
  <p:tag name="KSO_WM_BEAUTIFY_FLAG" val="#wm#"/>
</p:tagLst>
</file>

<file path=ppt/tags/tag168.xml><?xml version="1.0" encoding="utf-8"?>
<p:tagLst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5436_9*f*1"/>
  <p:tag name="KSO_WM_TEMPLATE_CATEGORY" val="custom"/>
  <p:tag name="KSO_WM_TEMPLATE_INDEX" val="20205436"/>
  <p:tag name="KSO_WM_UNIT_LAYERLEVEL" val="1"/>
  <p:tag name="KSO_WM_TAG_VERSION" val="1.0"/>
  <p:tag name="KSO_WM_BEAUTIFY_FLAG" val="#wm#"/>
  <p:tag name="KSO_WM_UNIT_SUBTYPE" val="a"/>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36_9*i*3"/>
  <p:tag name="KSO_WM_TEMPLATE_CATEGORY" val="custom"/>
  <p:tag name="KSO_WM_TEMPLATE_INDEX" val="20205436"/>
  <p:tag name="KSO_WM_UNIT_LAYERLEVEL" val="1"/>
  <p:tag name="KSO_WM_TAG_VERSION" val="1.0"/>
  <p:tag name="KSO_WM_BEAUTIFY_FLAG" val="#wm#"/>
</p:tagLst>
</file>

<file path=ppt/tags/tag1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5436_9*i*4"/>
  <p:tag name="KSO_WM_TEMPLATE_CATEGORY" val="custom"/>
  <p:tag name="KSO_WM_TEMPLATE_INDEX" val="20205436"/>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5436_9*i*5"/>
  <p:tag name="KSO_WM_TEMPLATE_CATEGORY" val="custom"/>
  <p:tag name="KSO_WM_TEMPLATE_INDEX" val="20205436"/>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5436_9*i*6"/>
  <p:tag name="KSO_WM_TEMPLATE_CATEGORY" val="custom"/>
  <p:tag name="KSO_WM_TEMPLATE_INDEX" val="20205436"/>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custom20205436_9*i*7"/>
  <p:tag name="KSO_WM_TEMPLATE_CATEGORY" val="custom"/>
  <p:tag name="KSO_WM_TEMPLATE_INDEX" val="20205436"/>
  <p:tag name="KSO_WM_UNIT_LAYERLEVEL" val="1"/>
  <p:tag name="KSO_WM_TAG_VERSION" val="1.0"/>
  <p:tag name="KSO_WM_BEAUTIFY_FLAG" val="#wm#"/>
</p:tagLst>
</file>

<file path=ppt/tags/tag174.xml><?xml version="1.0" encoding="utf-8"?>
<p:tagLst xmlns:p="http://schemas.openxmlformats.org/presentationml/2006/main">
  <p:tag name="KSO_WM_BEAUTIFY_FLAG" val="#wm#"/>
  <p:tag name="KSO_WM_TEMPLATE_CATEGORY" val="custom"/>
  <p:tag name="KSO_WM_TEMPLATE_INDEX" val="20205436"/>
  <p:tag name="KSO_WM_SLIDE_ID" val="custom20205436_9"/>
  <p:tag name="KSO_WM_TEMPLATE_SUBCATEGORY" val="15"/>
  <p:tag name="KSO_WM_SLIDE_ITEM_CNT" val="0"/>
  <p:tag name="KSO_WM_SLIDE_INDEX" val="9"/>
  <p:tag name="KSO_WM_TAG_VERSION" val="1.0"/>
  <p:tag name="KSO_WM_SLIDE_LAYOUT" val="a_f"/>
  <p:tag name="KSO_WM_SLIDE_LAYOUT_CNT" val="1_1"/>
  <p:tag name="KSO_WM_SLIDE_TYPE" val="text"/>
  <p:tag name="KSO_WM_SLIDE_SUBTYPE" val="pureTxt"/>
  <p:tag name="KSO_WM_SLIDE_SIZE" val="886*449"/>
  <p:tag name="KSO_WM_SLIDE_POSITION" val="37*40"/>
  <p:tag name="KSO_WM_TEMPLATE_MASTER_TYPE" val="1"/>
  <p:tag name="KSO_WM_TEMPLATE_COLOR_TYPE" val="1"/>
</p:tagLst>
</file>

<file path=ppt/tags/tag175.xml><?xml version="1.0" encoding="utf-8"?>
<p:tagLst xmlns:p="http://schemas.openxmlformats.org/presentationml/2006/main">
  <p:tag name="KSO_WM_UNIT_ISCONTENTSTITLE" val="0"/>
  <p:tag name="KSO_WM_UNIT_PRESET_TEXT" val="点击输入大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436_11*a*1"/>
  <p:tag name="KSO_WM_TEMPLATE_CATEGORY" val="custom"/>
  <p:tag name="KSO_WM_TEMPLATE_INDEX" val="20205436"/>
  <p:tag name="KSO_WM_UNIT_LAYERLEVEL" val="1"/>
  <p:tag name="KSO_WM_TAG_VERSION" val="1.0"/>
  <p:tag name="KSO_WM_BEAUTIFY_FLAG" val="#wm#"/>
  <p:tag name="KSO_WM_UNIT_ISNUMDGMTITLE" val="0"/>
  <p:tag name="KSO_WM_UNIT_PLACING_PICTURE_MD4" val="0"/>
  <p:tag name="KSO_WM_UNIT_DEFAULT_FONT" val="32;36;4"/>
  <p:tag name="KSO_WM_UNIT_BLOCK" val="0"/>
  <p:tag name="KSO_WM_UNIT_SM_LIMIT_TYPE" val="1"/>
</p:tagLst>
</file>

<file path=ppt/tags/tag176.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154"/>
  <p:tag name="KSO_WM_UNIT_HIGHLIGHT" val="0"/>
  <p:tag name="KSO_WM_UNIT_COMPATIBLE" val="0"/>
  <p:tag name="KSO_WM_UNIT_DIAGRAM_ISNUMVISUAL" val="0"/>
  <p:tag name="KSO_WM_UNIT_DIAGRAM_ISREFERUNIT" val="0"/>
  <p:tag name="KSO_WM_UNIT_TYPE" val="f"/>
  <p:tag name="KSO_WM_UNIT_INDEX" val="1"/>
  <p:tag name="KSO_WM_UNIT_ID" val="custom20205436_11*f*1"/>
  <p:tag name="KSO_WM_TEMPLATE_CATEGORY" val="custom"/>
  <p:tag name="KSO_WM_TEMPLATE_INDEX" val="20205436"/>
  <p:tag name="KSO_WM_UNIT_LAYERLEVEL" val="1"/>
  <p:tag name="KSO_WM_TAG_VERSION" val="1.0"/>
  <p:tag name="KSO_WM_BEAUTIFY_FLAG" val="#wm#"/>
  <p:tag name="KSO_WM_UNIT_PLACING_PICTURE_MD4" val="0"/>
  <p:tag name="KSO_WM_UNIT_DEFAULT_FONT" val="14;18;2"/>
  <p:tag name="KSO_WM_UNIT_BLOCK" val="0"/>
  <p:tag name="KSO_WM_UNIT_SUBTYPE" val="a"/>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436_11*i*1"/>
  <p:tag name="KSO_WM_TEMPLATE_CATEGORY" val="custom"/>
  <p:tag name="KSO_WM_TEMPLATE_INDEX" val="20205436"/>
  <p:tag name="KSO_WM_UNIT_LAYERLEVEL" val="1"/>
  <p:tag name="KSO_WM_TAG_VERSION" val="1.0"/>
  <p:tag name="KSO_WM_BEAUTIFY_FLAG" val="#wm#"/>
  <p:tag name="KSO_WM_UNIT_PLACING_PICTURE_MD4" val="0"/>
  <p:tag name="KSO_WM_UNIT_BLOCK" val="0"/>
  <p:tag name="KSO_WM_UNIT_SM_LIMIT_TYPE" val="1"/>
  <p:tag name="KSO_WM_UNIT_DECORATE_INFO" val="{&quot;DecorateInfoX&quot;:{&quot;IsLeft&quot;:true,&quot;IsRight&quot;:false,&quot;IsAbs&quot;:false},&quot;DecorateInfoY&quot;:{&quot;IsTop&quot;:true,&quot;IsBottom&quot;:false,&quot;IsAbs&quot;:false}}"/>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436_11*i*2"/>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36_11*i*3"/>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PLACING_PICTURE_USER_VIEWPORT" val="{&quot;height&quot;:3585,&quot;width&quot;:8700}"/>
</p:tagLst>
</file>

<file path=ppt/tags/tag181.xml><?xml version="1.0" encoding="utf-8"?>
<p:tagLst xmlns:p="http://schemas.openxmlformats.org/presentationml/2006/main">
  <p:tag name="KSO_WM_BEAUTIFY_FLAG" val="#wm#"/>
  <p:tag name="KSO_WM_TEMPLATE_CATEGORY" val="custom"/>
  <p:tag name="KSO_WM_TEMPLATE_INDEX" val="20205436"/>
  <p:tag name="KSO_WM_SLIDE_ID" val="custom20205436_11"/>
  <p:tag name="KSO_WM_TEMPLATE_SUBCATEGORY" val="11"/>
  <p:tag name="KSO_WM_SLIDE_ITEM_CNT" val="0"/>
  <p:tag name="KSO_WM_SLIDE_INDEX" val="11"/>
  <p:tag name="KSO_WM_TAG_VERSION" val="1.0"/>
  <p:tag name="KSO_WM_SLIDE_LAYOUT" val="a_d_f"/>
  <p:tag name="KSO_WM_SLIDE_LAYOUT_CNT" val="1_1_1"/>
  <p:tag name="KSO_WM_SLIDE_TYPE" val="text"/>
  <p:tag name="KSO_WM_SLIDE_SUBTYPE" val="picTxt"/>
  <p:tag name="KSO_WM_SLIDE_SIZE" val="867*458"/>
  <p:tag name="KSO_WM_SLIDE_POSITION" val="48*34"/>
  <p:tag name="KSO_WM_TEMPLATE_MASTER_TYPE" val="1"/>
  <p:tag name="KSO_WM_TEMPLATE_COLOR_TYPE" val="1"/>
  <p:tag name="KSO_WM_SLIDE_LAYOUT_INFO" val="{&quot;direction&quot;:0,&quot;horizontalAlign&quot;:-1,&quot;verticalAlign&quot;:-1,&quot;type&quot;:1,&quot;diagramDirection&quot;:0,&quot;canSetOverLayout&quot;:0,&quot;isOverLayout&quot;:0,&quot;normalSize&quot;:{&quot;size1&quot;:24.6},&quot;minSize&quot;:{&quot;size1&quot;:24.6},&quot;maxSize&quot;:{&quot;size1&quot;:32.8},&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0,&quot;verticalAlign&quot;:1,&quot;type&quot;:0,&quot;diagramDirection&quot;:0,&quot;canSetOverLayout&quot;:0,&quot;isOverLayout&quot;:0,&quot;margin&quot;:{&quot;left&quot;:1.69,&quot;top&quot;:1.69,&quot;right&quot;:1.69,&quot;bottom&quot;:1.244},&quot;edge&quot;:{&quot;left&quot;:true,&quot;top&quot;:true,&quot;right&quot;:true,&quot;bottom&quot;:false}},{&quot;direction&quot;:1,&quot;horizontalAlign&quot;:-1,&quot;verticalAlign&quot;:-1,&quot;type&quot;:0,&quot;diagramDirection&quot;:0,&quot;canSetOverLayout&quot;:0,&quot;isOverLayout&quot;:0,&quot;normalSize&quot;:{&quot;size1&quot;:68.1},&quot;minSize&quot;:{&quot;size1&quot;:36.2},&quot;maxSize&quot;:{&quot;size1&quot;:68.1},&quot;edge&quot;:{&quot;left&quot;:true,&quot;top&quot;:false,&quot;right&quot;:true,&quot;bottom&quot;:true},&quot;backgroundInfo&quot;:[{&quot;type&quot;:&quot;bottomTop&quot;,&quot;left&quot;:0.0,&quot;top&quot;:-0.05835757,&quot;right&quot;:0.0,&quot;bottom&quot;:0.05835757,&quot;leftAbs&quot;:false,&quot;topAbs&quot;:false,&quot;rightAbs&quot;:false,&quot;bottomAbs&quot;:false}],&quot;subLayout&quot;:[{&quot;direction&quot;:0,&quot;horizontalAlign&quot;:0,&quot;verticalAlign&quot;:1,&quot;type&quot;:1,&quot;diagramDirection&quot;:0,&quot;canSetOverLayout&quot;:1,&quot;isOverLayout&quot;:0,&quot;margin&quot;:{&quot;left&quot;:1.703,&quot;top&quot;:0.026,&quot;right&quot;:1.034,&quot;bottom&quot;:1.69},&quot;marginOverLayout&quot;:{&quot;left&quot;:0.0,&quot;top&quot;:0.026,&quot;right&quot;:1.034,&quot;bottom&quot;:1.69},&quot;edge&quot;:{&quot;left&quot;:true,&quot;top&quot;:false,&quot;right&quot;:false,&quot;bottom&quot;:true}},{&quot;direction&quot;:0,&quot;horizontalAlign&quot;:0,&quot;verticalAlign&quot;:1,&quot;type&quot;:0,&quot;diagramDirection&quot;:0,&quot;canSetOverLayout&quot;:0,&quot;isOverLayout&quot;:0,&quot;margin&quot;:{&quot;left&quot;:0.026,&quot;top&quot;:0.026,&quot;right&quot;:1.69,&quot;bottom&quot;:1.69},&quot;edge&quot;:{&quot;left&quot;:false,&quot;top&quot;:false,&quot;right&quot;:true,&quot;bottom&quot;:true}}]}]}"/>
  <p:tag name="KSO_WM_SLIDE_CAN_ADD_NAVIGATION" val="1"/>
  <p:tag name="KSO_WM_SLIDE_BACKGROUND" val="[&quot;general&quot;,&quot;frame&quot;,&quot;bottomTop&quot;]"/>
  <p:tag name="KSO_WM_SLIDE_RATIO" val="1.777778"/>
</p:tagLst>
</file>

<file path=ppt/tags/tag182.xml><?xml version="1.0" encoding="utf-8"?>
<p:tagLst xmlns:p="http://schemas.openxmlformats.org/presentationml/2006/main">
  <p:tag name="KSO_WM_UNIT_ISCONTENTSTITLE" val="0"/>
  <p:tag name="KSO_WM_UNIT_PRESET_TEXT" val="点击输入大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436_11*a*1"/>
  <p:tag name="KSO_WM_TEMPLATE_CATEGORY" val="custom"/>
  <p:tag name="KSO_WM_TEMPLATE_INDEX" val="20205436"/>
  <p:tag name="KSO_WM_UNIT_LAYERLEVEL" val="1"/>
  <p:tag name="KSO_WM_TAG_VERSION" val="1.0"/>
  <p:tag name="KSO_WM_BEAUTIFY_FLAG" val="#wm#"/>
  <p:tag name="KSO_WM_UNIT_ISNUMDGMTITLE" val="0"/>
  <p:tag name="KSO_WM_UNIT_PLACING_PICTURE_MD4" val="0"/>
  <p:tag name="KSO_WM_UNIT_DEFAULT_FONT" val="32;36;4"/>
  <p:tag name="KSO_WM_UNIT_BLOCK" val="0"/>
  <p:tag name="KSO_WM_UNIT_SM_LIMIT_TYPE" val="1"/>
</p:tagLst>
</file>

<file path=ppt/tags/tag183.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154"/>
  <p:tag name="KSO_WM_UNIT_HIGHLIGHT" val="0"/>
  <p:tag name="KSO_WM_UNIT_COMPATIBLE" val="0"/>
  <p:tag name="KSO_WM_UNIT_DIAGRAM_ISNUMVISUAL" val="0"/>
  <p:tag name="KSO_WM_UNIT_DIAGRAM_ISREFERUNIT" val="0"/>
  <p:tag name="KSO_WM_UNIT_TYPE" val="f"/>
  <p:tag name="KSO_WM_UNIT_INDEX" val="1"/>
  <p:tag name="KSO_WM_UNIT_ID" val="custom20205436_11*f*1"/>
  <p:tag name="KSO_WM_TEMPLATE_CATEGORY" val="custom"/>
  <p:tag name="KSO_WM_TEMPLATE_INDEX" val="20205436"/>
  <p:tag name="KSO_WM_UNIT_LAYERLEVEL" val="1"/>
  <p:tag name="KSO_WM_TAG_VERSION" val="1.0"/>
  <p:tag name="KSO_WM_BEAUTIFY_FLAG" val="#wm#"/>
  <p:tag name="KSO_WM_UNIT_PLACING_PICTURE_MD4" val="0"/>
  <p:tag name="KSO_WM_UNIT_DEFAULT_FONT" val="14;18;2"/>
  <p:tag name="KSO_WM_UNIT_BLOCK" val="0"/>
  <p:tag name="KSO_WM_UNIT_SUBTYPE" val="a"/>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436_11*i*1"/>
  <p:tag name="KSO_WM_TEMPLATE_CATEGORY" val="custom"/>
  <p:tag name="KSO_WM_TEMPLATE_INDEX" val="20205436"/>
  <p:tag name="KSO_WM_UNIT_LAYERLEVEL" val="1"/>
  <p:tag name="KSO_WM_TAG_VERSION" val="1.0"/>
  <p:tag name="KSO_WM_BEAUTIFY_FLAG" val="#wm#"/>
  <p:tag name="KSO_WM_UNIT_PLACING_PICTURE_MD4" val="0"/>
  <p:tag name="KSO_WM_UNIT_BLOCK" val="0"/>
  <p:tag name="KSO_WM_UNIT_SM_LIMIT_TYPE" val="1"/>
  <p:tag name="KSO_WM_UNIT_DECORATE_INFO" val="{&quot;DecorateInfoX&quot;:{&quot;IsLeft&quot;:true,&quot;IsRight&quot;:false,&quot;IsAbs&quot;:false},&quot;DecorateInfoY&quot;:{&quot;IsTop&quot;:true,&quot;IsBottom&quot;:false,&quot;IsAbs&quot;:false}}"/>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436_11*i*2"/>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36_11*i*3"/>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87.xml><?xml version="1.0" encoding="utf-8"?>
<p:tagLst xmlns:p="http://schemas.openxmlformats.org/presentationml/2006/main">
  <p:tag name="KSO_WM_BEAUTIFY_FLAG" val="#wm#"/>
  <p:tag name="KSO_WM_TEMPLATE_CATEGORY" val="custom"/>
  <p:tag name="KSO_WM_TEMPLATE_INDEX" val="20205436"/>
  <p:tag name="KSO_WM_SLIDE_ID" val="custom20205436_11"/>
  <p:tag name="KSO_WM_TEMPLATE_SUBCATEGORY" val="11"/>
  <p:tag name="KSO_WM_SLIDE_ITEM_CNT" val="0"/>
  <p:tag name="KSO_WM_SLIDE_INDEX" val="11"/>
  <p:tag name="KSO_WM_TAG_VERSION" val="1.0"/>
  <p:tag name="KSO_WM_SLIDE_LAYOUT" val="a_d_f"/>
  <p:tag name="KSO_WM_SLIDE_LAYOUT_CNT" val="1_1_1"/>
  <p:tag name="KSO_WM_SLIDE_TYPE" val="text"/>
  <p:tag name="KSO_WM_SLIDE_SUBTYPE" val="picTxt"/>
  <p:tag name="KSO_WM_SLIDE_SIZE" val="867*458"/>
  <p:tag name="KSO_WM_SLIDE_POSITION" val="48*34"/>
  <p:tag name="KSO_WM_TEMPLATE_MASTER_TYPE" val="1"/>
  <p:tag name="KSO_WM_TEMPLATE_COLOR_TYPE" val="1"/>
  <p:tag name="KSO_WM_SLIDE_LAYOUT_INFO" val="{&quot;direction&quot;:0,&quot;horizontalAlign&quot;:-1,&quot;verticalAlign&quot;:-1,&quot;type&quot;:1,&quot;diagramDirection&quot;:0,&quot;canSetOverLayout&quot;:0,&quot;isOverLayout&quot;:0,&quot;normalSize&quot;:{&quot;size1&quot;:24.6},&quot;minSize&quot;:{&quot;size1&quot;:24.6},&quot;maxSize&quot;:{&quot;size1&quot;:32.8},&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0,&quot;verticalAlign&quot;:1,&quot;type&quot;:0,&quot;diagramDirection&quot;:0,&quot;canSetOverLayout&quot;:0,&quot;isOverLayout&quot;:0,&quot;margin&quot;:{&quot;left&quot;:1.69,&quot;top&quot;:1.69,&quot;right&quot;:1.69,&quot;bottom&quot;:1.244},&quot;edge&quot;:{&quot;left&quot;:true,&quot;top&quot;:true,&quot;right&quot;:true,&quot;bottom&quot;:false}},{&quot;direction&quot;:1,&quot;horizontalAlign&quot;:-1,&quot;verticalAlign&quot;:-1,&quot;type&quot;:0,&quot;diagramDirection&quot;:0,&quot;canSetOverLayout&quot;:0,&quot;isOverLayout&quot;:0,&quot;normalSize&quot;:{&quot;size1&quot;:68.1},&quot;minSize&quot;:{&quot;size1&quot;:36.2},&quot;maxSize&quot;:{&quot;size1&quot;:68.1},&quot;edge&quot;:{&quot;left&quot;:true,&quot;top&quot;:false,&quot;right&quot;:true,&quot;bottom&quot;:true},&quot;backgroundInfo&quot;:[{&quot;type&quot;:&quot;bottomTop&quot;,&quot;left&quot;:0.0,&quot;top&quot;:-0.05835757,&quot;right&quot;:0.0,&quot;bottom&quot;:0.05835757,&quot;leftAbs&quot;:false,&quot;topAbs&quot;:false,&quot;rightAbs&quot;:false,&quot;bottomAbs&quot;:false}],&quot;subLayout&quot;:[{&quot;direction&quot;:0,&quot;horizontalAlign&quot;:0,&quot;verticalAlign&quot;:1,&quot;type&quot;:1,&quot;diagramDirection&quot;:0,&quot;canSetOverLayout&quot;:1,&quot;isOverLayout&quot;:0,&quot;margin&quot;:{&quot;left&quot;:1.703,&quot;top&quot;:0.026,&quot;right&quot;:1.034,&quot;bottom&quot;:1.69},&quot;marginOverLayout&quot;:{&quot;left&quot;:0.0,&quot;top&quot;:0.026,&quot;right&quot;:1.034,&quot;bottom&quot;:1.69},&quot;edge&quot;:{&quot;left&quot;:true,&quot;top&quot;:false,&quot;right&quot;:false,&quot;bottom&quot;:true}},{&quot;direction&quot;:0,&quot;horizontalAlign&quot;:0,&quot;verticalAlign&quot;:1,&quot;type&quot;:0,&quot;diagramDirection&quot;:0,&quot;canSetOverLayout&quot;:0,&quot;isOverLayout&quot;:0,&quot;margin&quot;:{&quot;left&quot;:0.026,&quot;top&quot;:0.026,&quot;right&quot;:1.69,&quot;bottom&quot;:1.69},&quot;edge&quot;:{&quot;left&quot;:false,&quot;top&quot;:false,&quot;right&quot;:true,&quot;bottom&quot;:true}}]}]}"/>
  <p:tag name="KSO_WM_SLIDE_CAN_ADD_NAVIGATION" val="1"/>
  <p:tag name="KSO_WM_SLIDE_BACKGROUND" val="[&quot;general&quot;,&quot;frame&quot;,&quot;bottomTop&quot;]"/>
  <p:tag name="KSO_WM_SLIDE_RATIO" val="1.777778"/>
</p:tagLst>
</file>

<file path=ppt/tags/tag188.xml><?xml version="1.0" encoding="utf-8"?>
<p:tagLst xmlns:p="http://schemas.openxmlformats.org/presentationml/2006/main">
  <p:tag name="KSO_WM_UNIT_ISCONTENTSTITLE" val="0"/>
  <p:tag name="KSO_WM_UNIT_PRESET_TEXT" val="点击输入大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436_11*a*1"/>
  <p:tag name="KSO_WM_TEMPLATE_CATEGORY" val="custom"/>
  <p:tag name="KSO_WM_TEMPLATE_INDEX" val="20205436"/>
  <p:tag name="KSO_WM_UNIT_LAYERLEVEL" val="1"/>
  <p:tag name="KSO_WM_TAG_VERSION" val="1.0"/>
  <p:tag name="KSO_WM_BEAUTIFY_FLAG" val="#wm#"/>
  <p:tag name="KSO_WM_UNIT_ISNUMDGMTITLE" val="0"/>
  <p:tag name="KSO_WM_UNIT_PLACING_PICTURE_MD4" val="0"/>
  <p:tag name="KSO_WM_UNIT_DEFAULT_FONT" val="32;36;4"/>
  <p:tag name="KSO_WM_UNIT_BLOCK" val="0"/>
  <p:tag name="KSO_WM_UNIT_SM_LIMIT_TYPE" val="1"/>
</p:tagLst>
</file>

<file path=ppt/tags/tag189.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154"/>
  <p:tag name="KSO_WM_UNIT_HIGHLIGHT" val="0"/>
  <p:tag name="KSO_WM_UNIT_COMPATIBLE" val="0"/>
  <p:tag name="KSO_WM_UNIT_DIAGRAM_ISNUMVISUAL" val="0"/>
  <p:tag name="KSO_WM_UNIT_DIAGRAM_ISREFERUNIT" val="0"/>
  <p:tag name="KSO_WM_UNIT_TYPE" val="f"/>
  <p:tag name="KSO_WM_UNIT_INDEX" val="1"/>
  <p:tag name="KSO_WM_UNIT_ID" val="custom20205436_11*f*1"/>
  <p:tag name="KSO_WM_TEMPLATE_CATEGORY" val="custom"/>
  <p:tag name="KSO_WM_TEMPLATE_INDEX" val="20205436"/>
  <p:tag name="KSO_WM_UNIT_LAYERLEVEL" val="1"/>
  <p:tag name="KSO_WM_TAG_VERSION" val="1.0"/>
  <p:tag name="KSO_WM_BEAUTIFY_FLAG" val="#wm#"/>
  <p:tag name="KSO_WM_UNIT_PLACING_PICTURE_MD4" val="0"/>
  <p:tag name="KSO_WM_UNIT_DEFAULT_FONT" val="14;18;2"/>
  <p:tag name="KSO_WM_UNIT_BLOCK" val="0"/>
  <p:tag name="KSO_WM_UNIT_SUBTYPE" val="a"/>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436_11*i*1"/>
  <p:tag name="KSO_WM_TEMPLATE_CATEGORY" val="custom"/>
  <p:tag name="KSO_WM_TEMPLATE_INDEX" val="20205436"/>
  <p:tag name="KSO_WM_UNIT_LAYERLEVEL" val="1"/>
  <p:tag name="KSO_WM_TAG_VERSION" val="1.0"/>
  <p:tag name="KSO_WM_BEAUTIFY_FLAG" val="#wm#"/>
  <p:tag name="KSO_WM_UNIT_PLACING_PICTURE_MD4" val="0"/>
  <p:tag name="KSO_WM_UNIT_BLOCK" val="0"/>
  <p:tag name="KSO_WM_UNIT_SM_LIMIT_TYPE" val="1"/>
  <p:tag name="KSO_WM_UNIT_DECORATE_INFO" val="{&quot;DecorateInfoX&quot;:{&quot;IsLeft&quot;:true,&quot;IsRight&quot;:false,&quot;IsAbs&quot;:false},&quot;DecorateInfoY&quot;:{&quot;IsTop&quot;:true,&quot;IsBottom&quot;:false,&quot;IsAbs&quot;:false}}"/>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436_11*i*2"/>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36_11*i*3"/>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93.xml><?xml version="1.0" encoding="utf-8"?>
<p:tagLst xmlns:p="http://schemas.openxmlformats.org/presentationml/2006/main">
  <p:tag name="KSO_WM_BEAUTIFY_FLAG" val="#wm#"/>
  <p:tag name="KSO_WM_TEMPLATE_CATEGORY" val="custom"/>
  <p:tag name="KSO_WM_TEMPLATE_INDEX" val="20205436"/>
  <p:tag name="KSO_WM_SLIDE_ID" val="custom20205436_11"/>
  <p:tag name="KSO_WM_TEMPLATE_SUBCATEGORY" val="11"/>
  <p:tag name="KSO_WM_SLIDE_ITEM_CNT" val="0"/>
  <p:tag name="KSO_WM_SLIDE_INDEX" val="11"/>
  <p:tag name="KSO_WM_TAG_VERSION" val="1.0"/>
  <p:tag name="KSO_WM_SLIDE_LAYOUT" val="a_d_f"/>
  <p:tag name="KSO_WM_SLIDE_LAYOUT_CNT" val="1_1_1"/>
  <p:tag name="KSO_WM_SLIDE_TYPE" val="text"/>
  <p:tag name="KSO_WM_SLIDE_SUBTYPE" val="picTxt"/>
  <p:tag name="KSO_WM_SLIDE_SIZE" val="867*458"/>
  <p:tag name="KSO_WM_SLIDE_POSITION" val="48*34"/>
  <p:tag name="KSO_WM_TEMPLATE_MASTER_TYPE" val="1"/>
  <p:tag name="KSO_WM_TEMPLATE_COLOR_TYPE" val="1"/>
  <p:tag name="KSO_WM_SLIDE_LAYOUT_INFO" val="{&quot;direction&quot;:0,&quot;horizontalAlign&quot;:-1,&quot;verticalAlign&quot;:-1,&quot;type&quot;:1,&quot;diagramDirection&quot;:0,&quot;canSetOverLayout&quot;:0,&quot;isOverLayout&quot;:0,&quot;normalSize&quot;:{&quot;size1&quot;:24.6},&quot;minSize&quot;:{&quot;size1&quot;:24.6},&quot;maxSize&quot;:{&quot;size1&quot;:32.8},&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0,&quot;verticalAlign&quot;:1,&quot;type&quot;:0,&quot;diagramDirection&quot;:0,&quot;canSetOverLayout&quot;:0,&quot;isOverLayout&quot;:0,&quot;margin&quot;:{&quot;left&quot;:1.69,&quot;top&quot;:1.69,&quot;right&quot;:1.69,&quot;bottom&quot;:1.244},&quot;edge&quot;:{&quot;left&quot;:true,&quot;top&quot;:true,&quot;right&quot;:true,&quot;bottom&quot;:false}},{&quot;direction&quot;:1,&quot;horizontalAlign&quot;:-1,&quot;verticalAlign&quot;:-1,&quot;type&quot;:0,&quot;diagramDirection&quot;:0,&quot;canSetOverLayout&quot;:0,&quot;isOverLayout&quot;:0,&quot;normalSize&quot;:{&quot;size1&quot;:68.1},&quot;minSize&quot;:{&quot;size1&quot;:36.2},&quot;maxSize&quot;:{&quot;size1&quot;:68.1},&quot;edge&quot;:{&quot;left&quot;:true,&quot;top&quot;:false,&quot;right&quot;:true,&quot;bottom&quot;:true},&quot;backgroundInfo&quot;:[{&quot;type&quot;:&quot;bottomTop&quot;,&quot;left&quot;:0.0,&quot;top&quot;:-0.05835757,&quot;right&quot;:0.0,&quot;bottom&quot;:0.05835757,&quot;leftAbs&quot;:false,&quot;topAbs&quot;:false,&quot;rightAbs&quot;:false,&quot;bottomAbs&quot;:false}],&quot;subLayout&quot;:[{&quot;direction&quot;:0,&quot;horizontalAlign&quot;:0,&quot;verticalAlign&quot;:1,&quot;type&quot;:1,&quot;diagramDirection&quot;:0,&quot;canSetOverLayout&quot;:1,&quot;isOverLayout&quot;:0,&quot;margin&quot;:{&quot;left&quot;:1.703,&quot;top&quot;:0.026,&quot;right&quot;:1.034,&quot;bottom&quot;:1.69},&quot;marginOverLayout&quot;:{&quot;left&quot;:0.0,&quot;top&quot;:0.026,&quot;right&quot;:1.034,&quot;bottom&quot;:1.69},&quot;edge&quot;:{&quot;left&quot;:true,&quot;top&quot;:false,&quot;right&quot;:false,&quot;bottom&quot;:true}},{&quot;direction&quot;:0,&quot;horizontalAlign&quot;:0,&quot;verticalAlign&quot;:1,&quot;type&quot;:0,&quot;diagramDirection&quot;:0,&quot;canSetOverLayout&quot;:0,&quot;isOverLayout&quot;:0,&quot;margin&quot;:{&quot;left&quot;:0.026,&quot;top&quot;:0.026,&quot;right&quot;:1.69,&quot;bottom&quot;:1.69},&quot;edge&quot;:{&quot;left&quot;:false,&quot;top&quot;:false,&quot;right&quot;:true,&quot;bottom&quot;:true}}]}]}"/>
  <p:tag name="KSO_WM_SLIDE_CAN_ADD_NAVIGATION" val="1"/>
  <p:tag name="KSO_WM_SLIDE_BACKGROUND" val="[&quot;general&quot;,&quot;frame&quot;,&quot;bottomTop&quot;]"/>
  <p:tag name="KSO_WM_SLIDE_RATIO" val="1.777778"/>
</p:tagLst>
</file>

<file path=ppt/tags/tag194.xml><?xml version="1.0" encoding="utf-8"?>
<p:tagLst xmlns:p="http://schemas.openxmlformats.org/presentationml/2006/main">
  <p:tag name="KSO_WM_UNIT_ISCONTENTSTITLE" val="0"/>
  <p:tag name="KSO_WM_UNIT_PRESET_TEXT" val="点击输入大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436_11*a*1"/>
  <p:tag name="KSO_WM_TEMPLATE_CATEGORY" val="custom"/>
  <p:tag name="KSO_WM_TEMPLATE_INDEX" val="20205436"/>
  <p:tag name="KSO_WM_UNIT_LAYERLEVEL" val="1"/>
  <p:tag name="KSO_WM_TAG_VERSION" val="1.0"/>
  <p:tag name="KSO_WM_BEAUTIFY_FLAG" val="#wm#"/>
  <p:tag name="KSO_WM_UNIT_ISNUMDGMTITLE" val="0"/>
  <p:tag name="KSO_WM_UNIT_PLACING_PICTURE_MD4" val="0"/>
  <p:tag name="KSO_WM_UNIT_DEFAULT_FONT" val="32;36;4"/>
  <p:tag name="KSO_WM_UNIT_BLOCK" val="0"/>
  <p:tag name="KSO_WM_UNIT_SM_LIMIT_TYPE" val="1"/>
</p:tagLst>
</file>

<file path=ppt/tags/tag195.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154"/>
  <p:tag name="KSO_WM_UNIT_HIGHLIGHT" val="0"/>
  <p:tag name="KSO_WM_UNIT_COMPATIBLE" val="0"/>
  <p:tag name="KSO_WM_UNIT_DIAGRAM_ISNUMVISUAL" val="0"/>
  <p:tag name="KSO_WM_UNIT_DIAGRAM_ISREFERUNIT" val="0"/>
  <p:tag name="KSO_WM_UNIT_TYPE" val="f"/>
  <p:tag name="KSO_WM_UNIT_INDEX" val="1"/>
  <p:tag name="KSO_WM_UNIT_ID" val="custom20205436_11*f*1"/>
  <p:tag name="KSO_WM_TEMPLATE_CATEGORY" val="custom"/>
  <p:tag name="KSO_WM_TEMPLATE_INDEX" val="20205436"/>
  <p:tag name="KSO_WM_UNIT_LAYERLEVEL" val="1"/>
  <p:tag name="KSO_WM_TAG_VERSION" val="1.0"/>
  <p:tag name="KSO_WM_BEAUTIFY_FLAG" val="#wm#"/>
  <p:tag name="KSO_WM_UNIT_PLACING_PICTURE_MD4" val="0"/>
  <p:tag name="KSO_WM_UNIT_DEFAULT_FONT" val="14;18;2"/>
  <p:tag name="KSO_WM_UNIT_BLOCK" val="0"/>
  <p:tag name="KSO_WM_UNIT_SUBTYPE" val="a"/>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436_11*i*1"/>
  <p:tag name="KSO_WM_TEMPLATE_CATEGORY" val="custom"/>
  <p:tag name="KSO_WM_TEMPLATE_INDEX" val="20205436"/>
  <p:tag name="KSO_WM_UNIT_LAYERLEVEL" val="1"/>
  <p:tag name="KSO_WM_TAG_VERSION" val="1.0"/>
  <p:tag name="KSO_WM_BEAUTIFY_FLAG" val="#wm#"/>
  <p:tag name="KSO_WM_UNIT_PLACING_PICTURE_MD4" val="0"/>
  <p:tag name="KSO_WM_UNIT_BLOCK" val="0"/>
  <p:tag name="KSO_WM_UNIT_SM_LIMIT_TYPE" val="1"/>
  <p:tag name="KSO_WM_UNIT_DECORATE_INFO" val="{&quot;DecorateInfoX&quot;:{&quot;IsLeft&quot;:true,&quot;IsRight&quot;:false,&quot;IsAbs&quot;:false},&quot;DecorateInfoY&quot;:{&quot;IsTop&quot;:true,&quot;IsBottom&quot;:false,&quot;IsAbs&quot;:false}}"/>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436_11*i*2"/>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36_11*i*3"/>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199.xml><?xml version="1.0" encoding="utf-8"?>
<p:tagLst xmlns:p="http://schemas.openxmlformats.org/presentationml/2006/main">
  <p:tag name="KSO_WM_BEAUTIFY_FLAG" val="#wm#"/>
  <p:tag name="KSO_WM_TEMPLATE_CATEGORY" val="custom"/>
  <p:tag name="KSO_WM_TEMPLATE_INDEX" val="20205436"/>
  <p:tag name="KSO_WM_SLIDE_ID" val="custom20205436_11"/>
  <p:tag name="KSO_WM_TEMPLATE_SUBCATEGORY" val="11"/>
  <p:tag name="KSO_WM_SLIDE_ITEM_CNT" val="0"/>
  <p:tag name="KSO_WM_SLIDE_INDEX" val="11"/>
  <p:tag name="KSO_WM_TAG_VERSION" val="1.0"/>
  <p:tag name="KSO_WM_SLIDE_LAYOUT" val="a_d_f"/>
  <p:tag name="KSO_WM_SLIDE_LAYOUT_CNT" val="1_1_1"/>
  <p:tag name="KSO_WM_SLIDE_TYPE" val="text"/>
  <p:tag name="KSO_WM_SLIDE_SUBTYPE" val="picTxt"/>
  <p:tag name="KSO_WM_SLIDE_SIZE" val="867*458"/>
  <p:tag name="KSO_WM_SLIDE_POSITION" val="48*34"/>
  <p:tag name="KSO_WM_TEMPLATE_MASTER_TYPE" val="1"/>
  <p:tag name="KSO_WM_TEMPLATE_COLOR_TYPE" val="1"/>
  <p:tag name="KSO_WM_SLIDE_LAYOUT_INFO" val="{&quot;direction&quot;:0,&quot;horizontalAlign&quot;:-1,&quot;verticalAlign&quot;:-1,&quot;type&quot;:1,&quot;diagramDirection&quot;:0,&quot;canSetOverLayout&quot;:0,&quot;isOverLayout&quot;:0,&quot;normalSize&quot;:{&quot;size1&quot;:24.6},&quot;minSize&quot;:{&quot;size1&quot;:24.6},&quot;maxSize&quot;:{&quot;size1&quot;:32.8},&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0,&quot;verticalAlign&quot;:1,&quot;type&quot;:0,&quot;diagramDirection&quot;:0,&quot;canSetOverLayout&quot;:0,&quot;isOverLayout&quot;:0,&quot;margin&quot;:{&quot;left&quot;:1.69,&quot;top&quot;:1.69,&quot;right&quot;:1.69,&quot;bottom&quot;:1.244},&quot;edge&quot;:{&quot;left&quot;:true,&quot;top&quot;:true,&quot;right&quot;:true,&quot;bottom&quot;:false}},{&quot;direction&quot;:1,&quot;horizontalAlign&quot;:-1,&quot;verticalAlign&quot;:-1,&quot;type&quot;:0,&quot;diagramDirection&quot;:0,&quot;canSetOverLayout&quot;:0,&quot;isOverLayout&quot;:0,&quot;normalSize&quot;:{&quot;size1&quot;:68.1},&quot;minSize&quot;:{&quot;size1&quot;:36.2},&quot;maxSize&quot;:{&quot;size1&quot;:68.1},&quot;edge&quot;:{&quot;left&quot;:true,&quot;top&quot;:false,&quot;right&quot;:true,&quot;bottom&quot;:true},&quot;backgroundInfo&quot;:[{&quot;type&quot;:&quot;bottomTop&quot;,&quot;left&quot;:0.0,&quot;top&quot;:-0.05835757,&quot;right&quot;:0.0,&quot;bottom&quot;:0.05835757,&quot;leftAbs&quot;:false,&quot;topAbs&quot;:false,&quot;rightAbs&quot;:false,&quot;bottomAbs&quot;:false}],&quot;subLayout&quot;:[{&quot;direction&quot;:0,&quot;horizontalAlign&quot;:0,&quot;verticalAlign&quot;:1,&quot;type&quot;:1,&quot;diagramDirection&quot;:0,&quot;canSetOverLayout&quot;:1,&quot;isOverLayout&quot;:0,&quot;margin&quot;:{&quot;left&quot;:1.703,&quot;top&quot;:0.026,&quot;right&quot;:1.034,&quot;bottom&quot;:1.69},&quot;marginOverLayout&quot;:{&quot;left&quot;:0.0,&quot;top&quot;:0.026,&quot;right&quot;:1.034,&quot;bottom&quot;:1.69},&quot;edge&quot;:{&quot;left&quot;:true,&quot;top&quot;:false,&quot;right&quot;:false,&quot;bottom&quot;:true}},{&quot;direction&quot;:0,&quot;horizontalAlign&quot;:0,&quot;verticalAlign&quot;:1,&quot;type&quot;:0,&quot;diagramDirection&quot;:0,&quot;canSetOverLayout&quot;:0,&quot;isOverLayout&quot;:0,&quot;margin&quot;:{&quot;left&quot;:0.026,&quot;top&quot;:0.026,&quot;right&quot;:1.69,&quot;bottom&quot;:1.69},&quot;edge&quot;:{&quot;left&quot;:false,&quot;top&quot;:false,&quot;right&quot;:true,&quot;bottom&quot;:true}}]}]}"/>
  <p:tag name="KSO_WM_SLIDE_CAN_ADD_NAVIGATION" val="1"/>
  <p:tag name="KSO_WM_SLIDE_BACKGROUND" val="[&quot;general&quot;,&quot;frame&quot;,&quot;bottomTop&quot;]"/>
  <p:tag name="KSO_WM_SLIDE_RATIO" val="1.77777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UNIT_PRESET_TEXT" val="您的正文已经经简明扼要，字字珠玑，但信息却千丝万缕、错综复杂，需要用更多的文字来表述；但请您尽可能提炼思想的精髓，否则容易造成观者的阅读压力，适得其反。"/>
  <p:tag name="KSO_WM_UNIT_NOCLEAR" val="0"/>
  <p:tag name="KSO_WM_UNIT_VALUE" val="154"/>
  <p:tag name="KSO_WM_UNIT_HIGHLIGHT" val="0"/>
  <p:tag name="KSO_WM_UNIT_COMPATIBLE" val="0"/>
  <p:tag name="KSO_WM_UNIT_DIAGRAM_ISNUMVISUAL" val="0"/>
  <p:tag name="KSO_WM_UNIT_DIAGRAM_ISREFERUNIT" val="0"/>
  <p:tag name="KSO_WM_UNIT_TYPE" val="f"/>
  <p:tag name="KSO_WM_UNIT_INDEX" val="1"/>
  <p:tag name="KSO_WM_UNIT_ID" val="custom20205436_11*f*1"/>
  <p:tag name="KSO_WM_TEMPLATE_CATEGORY" val="custom"/>
  <p:tag name="KSO_WM_TEMPLATE_INDEX" val="20205436"/>
  <p:tag name="KSO_WM_UNIT_LAYERLEVEL" val="1"/>
  <p:tag name="KSO_WM_TAG_VERSION" val="1.0"/>
  <p:tag name="KSO_WM_BEAUTIFY_FLAG" val="#wm#"/>
  <p:tag name="KSO_WM_UNIT_PLACING_PICTURE_MD4" val="0"/>
  <p:tag name="KSO_WM_UNIT_DEFAULT_FONT" val="14;18;2"/>
  <p:tag name="KSO_WM_UNIT_BLOCK" val="0"/>
  <p:tag name="KSO_WM_UNIT_SUBTYPE" val="a"/>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436_11*i*1"/>
  <p:tag name="KSO_WM_TEMPLATE_CATEGORY" val="custom"/>
  <p:tag name="KSO_WM_TEMPLATE_INDEX" val="20205436"/>
  <p:tag name="KSO_WM_UNIT_LAYERLEVEL" val="1"/>
  <p:tag name="KSO_WM_TAG_VERSION" val="1.0"/>
  <p:tag name="KSO_WM_BEAUTIFY_FLAG" val="#wm#"/>
  <p:tag name="KSO_WM_UNIT_PLACING_PICTURE_MD4" val="0"/>
  <p:tag name="KSO_WM_UNIT_BLOCK" val="0"/>
  <p:tag name="KSO_WM_UNIT_SM_LIMIT_TYPE" val="1"/>
  <p:tag name="KSO_WM_UNIT_DECORATE_INFO" val="{&quot;DecorateInfoX&quot;:{&quot;IsLeft&quot;:true,&quot;IsRight&quot;:false,&quot;IsAbs&quot;:false},&quot;DecorateInfoY&quot;:{&quot;IsTop&quot;:true,&quot;IsBottom&quot;:false,&quot;IsAbs&quot;:false}}"/>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436_11*i*2"/>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5436_11*i*3"/>
  <p:tag name="KSO_WM_TEMPLATE_CATEGORY" val="custom"/>
  <p:tag name="KSO_WM_TEMPLATE_INDEX" val="20205436"/>
  <p:tag name="KSO_WM_UNIT_LAYERLEVEL" val="1"/>
  <p:tag name="KSO_WM_TAG_VERSION" val="1.0"/>
  <p:tag name="KSO_WM_BEAUTIFY_FLAG" val="#wm#"/>
  <p:tag name="KSO_WM_UNIT_PLACING_PICTURE_MD4" val="0"/>
  <p:tag name="KSO_WM_UNIT_SM_LIMIT_TYPE" val="1"/>
</p:tagLst>
</file>

<file path=ppt/tags/tag204.xml><?xml version="1.0" encoding="utf-8"?>
<p:tagLst xmlns:p="http://schemas.openxmlformats.org/presentationml/2006/main">
  <p:tag name="KSO_WM_BEAUTIFY_FLAG" val="#wm#"/>
  <p:tag name="KSO_WM_TEMPLATE_CATEGORY" val="custom"/>
  <p:tag name="KSO_WM_TEMPLATE_INDEX" val="20205436"/>
  <p:tag name="KSO_WM_SLIDE_ID" val="custom20205436_11"/>
  <p:tag name="KSO_WM_TEMPLATE_SUBCATEGORY" val="11"/>
  <p:tag name="KSO_WM_SLIDE_ITEM_CNT" val="0"/>
  <p:tag name="KSO_WM_SLIDE_INDEX" val="11"/>
  <p:tag name="KSO_WM_TAG_VERSION" val="1.0"/>
  <p:tag name="KSO_WM_SLIDE_LAYOUT" val="a_d_f"/>
  <p:tag name="KSO_WM_SLIDE_LAYOUT_CNT" val="1_1_1"/>
  <p:tag name="KSO_WM_SLIDE_TYPE" val="text"/>
  <p:tag name="KSO_WM_SLIDE_SUBTYPE" val="picTxt"/>
  <p:tag name="KSO_WM_SLIDE_SIZE" val="867*458"/>
  <p:tag name="KSO_WM_SLIDE_POSITION" val="48*34"/>
  <p:tag name="KSO_WM_TEMPLATE_MASTER_TYPE" val="1"/>
  <p:tag name="KSO_WM_TEMPLATE_COLOR_TYPE" val="1"/>
  <p:tag name="KSO_WM_SLIDE_LAYOUT_INFO" val="{&quot;direction&quot;:0,&quot;horizontalAlign&quot;:-1,&quot;verticalAlign&quot;:-1,&quot;type&quot;:1,&quot;diagramDirection&quot;:0,&quot;canSetOverLayout&quot;:0,&quot;isOverLayout&quot;:0,&quot;normalSize&quot;:{&quot;size1&quot;:24.6},&quot;minSize&quot;:{&quot;size1&quot;:24.6},&quot;maxSize&quot;:{&quot;size1&quot;:32.8},&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frame&quot;,&quot;left&quot;:0.0,&quot;top&quot;:0.0,&quot;right&quot;:0.0,&quot;bottom&quot;:0.0,&quot;leftAbs&quot;:false,&quot;topAbs&quot;:false,&quot;rightAbs&quot;:false,&quot;bottomAbs&quot;:false}],&quot;subLayout&quot;:[{&quot;direction&quot;:0,&quot;horizontalAlign&quot;:0,&quot;verticalAlign&quot;:1,&quot;type&quot;:0,&quot;diagramDirection&quot;:0,&quot;canSetOverLayout&quot;:0,&quot;isOverLayout&quot;:0,&quot;margin&quot;:{&quot;left&quot;:1.69,&quot;top&quot;:1.69,&quot;right&quot;:1.69,&quot;bottom&quot;:1.244},&quot;edge&quot;:{&quot;left&quot;:true,&quot;top&quot;:true,&quot;right&quot;:true,&quot;bottom&quot;:false}},{&quot;direction&quot;:1,&quot;horizontalAlign&quot;:-1,&quot;verticalAlign&quot;:-1,&quot;type&quot;:0,&quot;diagramDirection&quot;:0,&quot;canSetOverLayout&quot;:0,&quot;isOverLayout&quot;:0,&quot;normalSize&quot;:{&quot;size1&quot;:68.1},&quot;minSize&quot;:{&quot;size1&quot;:36.2},&quot;maxSize&quot;:{&quot;size1&quot;:68.1},&quot;edge&quot;:{&quot;left&quot;:true,&quot;top&quot;:false,&quot;right&quot;:true,&quot;bottom&quot;:true},&quot;backgroundInfo&quot;:[{&quot;type&quot;:&quot;bottomTop&quot;,&quot;left&quot;:0.0,&quot;top&quot;:-0.05835757,&quot;right&quot;:0.0,&quot;bottom&quot;:0.05835757,&quot;leftAbs&quot;:false,&quot;topAbs&quot;:false,&quot;rightAbs&quot;:false,&quot;bottomAbs&quot;:false}],&quot;subLayout&quot;:[{&quot;direction&quot;:0,&quot;horizontalAlign&quot;:0,&quot;verticalAlign&quot;:1,&quot;type&quot;:1,&quot;diagramDirection&quot;:0,&quot;canSetOverLayout&quot;:1,&quot;isOverLayout&quot;:0,&quot;margin&quot;:{&quot;left&quot;:1.703,&quot;top&quot;:0.026,&quot;right&quot;:1.034,&quot;bottom&quot;:1.69},&quot;marginOverLayout&quot;:{&quot;left&quot;:0.0,&quot;top&quot;:0.026,&quot;right&quot;:1.034,&quot;bottom&quot;:1.69},&quot;edge&quot;:{&quot;left&quot;:true,&quot;top&quot;:false,&quot;right&quot;:false,&quot;bottom&quot;:true}},{&quot;direction&quot;:0,&quot;horizontalAlign&quot;:0,&quot;verticalAlign&quot;:1,&quot;type&quot;:0,&quot;diagramDirection&quot;:0,&quot;canSetOverLayout&quot;:0,&quot;isOverLayout&quot;:0,&quot;margin&quot;:{&quot;left&quot;:0.026,&quot;top&quot;:0.026,&quot;right&quot;:1.69,&quot;bottom&quot;:1.69},&quot;edge&quot;:{&quot;left&quot;:false,&quot;top&quot;:false,&quot;right&quot;:true,&quot;bottom&quot;:true}}]}]}"/>
  <p:tag name="KSO_WM_SLIDE_CAN_ADD_NAVIGATION" val="1"/>
  <p:tag name="KSO_WM_SLIDE_BACKGROUND" val="[&quot;general&quot;,&quot;frame&quot;,&quot;bottomTop&quot;]"/>
  <p:tag name="KSO_WM_SLIDE_RATIO" val="1.777778"/>
</p:tagLst>
</file>

<file path=ppt/tags/tag205.xml><?xml version="1.0" encoding="utf-8"?>
<p:tagLst xmlns:p="http://schemas.openxmlformats.org/presentationml/2006/main">
  <p:tag name="KSO_WM_BEAUTIFY_FLAG" val="#wm#"/>
  <p:tag name="KSO_WM_TEMPLATE_CATEGORY" val="custom"/>
  <p:tag name="KSO_WM_TEMPLATE_INDEX" val="20205436"/>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436_24*a*1"/>
  <p:tag name="KSO_WM_TEMPLATE_CATEGORY" val="custom"/>
  <p:tag name="KSO_WM_TEMPLATE_INDEX" val="20205436"/>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谢谢聆听"/>
</p:tagLst>
</file>

<file path=ppt/tags/tag207.xml><?xml version="1.0" encoding="utf-8"?>
<p:tagLst xmlns:p="http://schemas.openxmlformats.org/presentationml/2006/main">
  <p:tag name="KSO_WM_BEAUTIFY_FLAG" val="#wm#"/>
  <p:tag name="KSO_WM_TEMPLATE_CATEGORY" val="custom"/>
  <p:tag name="KSO_WM_TEMPLATE_INDEX" val="20205436"/>
  <p:tag name="KSO_WM_SLIDE_ID" val="custom20205436_24"/>
  <p:tag name="KSO_WM_TEMPLATE_SUBCATEGORY" val="0"/>
  <p:tag name="KSO_WM_TEMPLATE_MASTER_TYPE" val="1"/>
  <p:tag name="KSO_WM_TEMPLATE_COLOR_TYPE" val="1"/>
  <p:tag name="KSO_WM_SLIDE_ITEM_CNT" val="0"/>
  <p:tag name="KSO_WM_SLIDE_INDEX" val="24"/>
  <p:tag name="KSO_WM_TAG_VERSION" val="1.0"/>
  <p:tag name="KSO_WM_SLIDE_TYPE" val="endPage"/>
  <p:tag name="KSO_WM_SLIDE_SUBTYPE" val="pureTxt"/>
  <p:tag name="KSO_WM_SLIDE_LAYOUT" val="a_b"/>
  <p:tag name="KSO_WM_SLIDE_LAYOUT_CNT" val="1_1"/>
</p:tagLst>
</file>

<file path=ppt/tags/tag208.xml><?xml version="1.0" encoding="utf-8"?>
<p:tagLst xmlns:p="http://schemas.openxmlformats.org/presentationml/2006/main">
  <p:tag name="COMMONDATA" val="eyJoZGlkIjoiYWQ4NjhmZjA0NzM3ZTNjZDZmZGYyOTEwNWVmM2UyYTUifQ=="/>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 name="KSO_WM_UNIT_PLACING_PICTURE_INFO" val="{&quot;code&quot;:&quot;[1]&quot;,&quot;full_picture&quot;:false,&quot;last_crop_picture&quot;:&quot;[1]&quot;,&quot;scheme&quot;:&quot;1-1&quot;,&quot;spacing&quot;:5}"/>
  <p:tag name="KSO_WM_UNIT_PLACING_PICTURE" val="185919.578"/>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PLACING_PICTURE_INFO" val="{&quot;code&quot;:&quot;[1]&quot;,&quot;full_picture&quot;:false,&quot;last_crop_picture&quot;:&quot;[1]&quot;,&quot;scheme&quot;:&quot;1-1&quot;,&quot;spacing&quot;:5}"/>
  <p:tag name="KSO_WM_UNIT_PLACING_PICTURE" val="185919.578"/>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92.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3.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heme/theme1.xml><?xml version="1.0" encoding="utf-8"?>
<a:theme xmlns:a="http://schemas.openxmlformats.org/drawingml/2006/main" name="1_Office 主题​​">
  <a:themeElements>
    <a:clrScheme name="自定义 10">
      <a:dk1>
        <a:sysClr val="windowText" lastClr="000000"/>
      </a:dk1>
      <a:lt1>
        <a:sysClr val="window" lastClr="FFFFFF"/>
      </a:lt1>
      <a:dk2>
        <a:srgbClr val="F0F4F7"/>
      </a:dk2>
      <a:lt2>
        <a:srgbClr val="FFFFFF"/>
      </a:lt2>
      <a:accent1>
        <a:srgbClr val="6F9FB3"/>
      </a:accent1>
      <a:accent2>
        <a:srgbClr val="7D95AF"/>
      </a:accent2>
      <a:accent3>
        <a:srgbClr val="8A8CAB"/>
      </a:accent3>
      <a:accent4>
        <a:srgbClr val="9882A7"/>
      </a:accent4>
      <a:accent5>
        <a:srgbClr val="A579A3"/>
      </a:accent5>
      <a:accent6>
        <a:srgbClr val="B36F9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3116</Words>
  <Application>WPS 演示</Application>
  <PresentationFormat>宽屏</PresentationFormat>
  <Paragraphs>62</Paragraphs>
  <Slides>11</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Wingdings</vt:lpstr>
      <vt:lpstr>微软雅黑</vt:lpstr>
      <vt:lpstr>Arial Unicode MS</vt:lpstr>
      <vt:lpstr>Calibri</vt:lpstr>
      <vt:lpstr>汉仪旗黑-85S</vt:lpstr>
      <vt:lpstr>黑体</vt:lpstr>
      <vt:lpstr>Segoe UI</vt:lpstr>
      <vt:lpstr>1_Office 主题​​</vt:lpstr>
      <vt:lpstr>毕业论文答辩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刘浩楠</cp:lastModifiedBy>
  <cp:revision>172</cp:revision>
  <dcterms:created xsi:type="dcterms:W3CDTF">2019-06-19T02:08:00Z</dcterms:created>
  <dcterms:modified xsi:type="dcterms:W3CDTF">2022-10-01T14:04:18Z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27E5797A06A24F1A9D7E1452F738D8A7</vt:lpwstr>
  </property>
</Properties>
</file>